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4"/>
    <p:sldMasterId id="2147483723" r:id="rId5"/>
    <p:sldMasterId id="2147483727" r:id="rId6"/>
    <p:sldMasterId id="2147483755" r:id="rId7"/>
  </p:sldMasterIdLst>
  <p:notesMasterIdLst>
    <p:notesMasterId r:id="rId17"/>
  </p:notesMasterIdLst>
  <p:handoutMasterIdLst>
    <p:handoutMasterId r:id="rId18"/>
  </p:handoutMasterIdLst>
  <p:sldIdLst>
    <p:sldId id="274" r:id="rId8"/>
    <p:sldId id="504" r:id="rId9"/>
    <p:sldId id="503" r:id="rId10"/>
    <p:sldId id="505" r:id="rId11"/>
    <p:sldId id="508" r:id="rId12"/>
    <p:sldId id="499" r:id="rId13"/>
    <p:sldId id="498" r:id="rId14"/>
    <p:sldId id="502" r:id="rId15"/>
    <p:sldId id="48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1FB050D-9FF3-4F09-B3A5-6FEC5B021D34}">
          <p14:sldIdLst>
            <p14:sldId id="274"/>
            <p14:sldId id="504"/>
            <p14:sldId id="503"/>
          </p14:sldIdLst>
        </p14:section>
        <p14:section name="Untitled Section" id="{F11AEBFA-E652-49C8-A604-6C5A30BC2511}">
          <p14:sldIdLst>
            <p14:sldId id="505"/>
            <p14:sldId id="508"/>
            <p14:sldId id="499"/>
            <p14:sldId id="498"/>
            <p14:sldId id="502"/>
            <p14:sldId id="48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C8C8C8"/>
    <a:srgbClr val="FFFFFF"/>
    <a:srgbClr val="D9D9D9"/>
    <a:srgbClr val="DF1F2E"/>
    <a:srgbClr val="FFCC66"/>
    <a:srgbClr val="6E9678"/>
    <a:srgbClr val="8B0109"/>
    <a:srgbClr val="A90314"/>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994" autoAdjust="0"/>
    <p:restoredTop sz="94660"/>
  </p:normalViewPr>
  <p:slideViewPr>
    <p:cSldViewPr snapToGrid="0">
      <p:cViewPr varScale="1">
        <p:scale>
          <a:sx n="104" d="100"/>
          <a:sy n="104" d="100"/>
        </p:scale>
        <p:origin x="1272" y="11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slide" Target="slides/slide8.xml"/><Relationship Id="rId23" Type="http://schemas.microsoft.com/office/2016/11/relationships/changesInfo" Target="changesInfos/changesInfo1.xml"/><Relationship Id="rId10" Type="http://schemas.openxmlformats.org/officeDocument/2006/relationships/slide" Target="slides/slide3.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rnes, Charles A CIV USARMY CENWW (USA)" userId="631758d2-3836-4312-8f15-017950aa4093" providerId="ADAL" clId="{CEF461FE-A70F-459D-A38D-D7D29D872794}"/>
    <pc:docChg chg="delSld modSection">
      <pc:chgData name="Barnes, Charles A CIV USARMY CENWW (USA)" userId="631758d2-3836-4312-8f15-017950aa4093" providerId="ADAL" clId="{CEF461FE-A70F-459D-A38D-D7D29D872794}" dt="2025-07-10T19:56:22.377" v="0" actId="2696"/>
      <pc:docMkLst>
        <pc:docMk/>
      </pc:docMkLst>
      <pc:sldChg chg="del">
        <pc:chgData name="Barnes, Charles A CIV USARMY CENWW (USA)" userId="631758d2-3836-4312-8f15-017950aa4093" providerId="ADAL" clId="{CEF461FE-A70F-459D-A38D-D7D29D872794}" dt="2025-07-10T19:56:22.377" v="0" actId="2696"/>
        <pc:sldMkLst>
          <pc:docMk/>
          <pc:sldMk cId="3281744739" sldId="301"/>
        </pc:sldMkLst>
      </pc:sldChg>
      <pc:sldChg chg="del">
        <pc:chgData name="Barnes, Charles A CIV USARMY CENWW (USA)" userId="631758d2-3836-4312-8f15-017950aa4093" providerId="ADAL" clId="{CEF461FE-A70F-459D-A38D-D7D29D872794}" dt="2025-07-10T19:56:22.377" v="0" actId="2696"/>
        <pc:sldMkLst>
          <pc:docMk/>
          <pc:sldMk cId="3783644311" sldId="490"/>
        </pc:sldMkLst>
      </pc:sldChg>
      <pc:sldChg chg="del">
        <pc:chgData name="Barnes, Charles A CIV USARMY CENWW (USA)" userId="631758d2-3836-4312-8f15-017950aa4093" providerId="ADAL" clId="{CEF461FE-A70F-459D-A38D-D7D29D872794}" dt="2025-07-10T19:56:22.377" v="0" actId="2696"/>
        <pc:sldMkLst>
          <pc:docMk/>
          <pc:sldMk cId="3784824009" sldId="491"/>
        </pc:sldMkLst>
      </pc:sldChg>
      <pc:sldChg chg="del">
        <pc:chgData name="Barnes, Charles A CIV USARMY CENWW (USA)" userId="631758d2-3836-4312-8f15-017950aa4093" providerId="ADAL" clId="{CEF461FE-A70F-459D-A38D-D7D29D872794}" dt="2025-07-10T19:56:22.377" v="0" actId="2696"/>
        <pc:sldMkLst>
          <pc:docMk/>
          <pc:sldMk cId="4074426573" sldId="492"/>
        </pc:sldMkLst>
      </pc:sldChg>
      <pc:sldChg chg="del">
        <pc:chgData name="Barnes, Charles A CIV USARMY CENWW (USA)" userId="631758d2-3836-4312-8f15-017950aa4093" providerId="ADAL" clId="{CEF461FE-A70F-459D-A38D-D7D29D872794}" dt="2025-07-10T19:56:22.377" v="0" actId="2696"/>
        <pc:sldMkLst>
          <pc:docMk/>
          <pc:sldMk cId="1264229157" sldId="493"/>
        </pc:sldMkLst>
      </pc:sldChg>
      <pc:sldChg chg="del">
        <pc:chgData name="Barnes, Charles A CIV USARMY CENWW (USA)" userId="631758d2-3836-4312-8f15-017950aa4093" providerId="ADAL" clId="{CEF461FE-A70F-459D-A38D-D7D29D872794}" dt="2025-07-10T19:56:22.377" v="0" actId="2696"/>
        <pc:sldMkLst>
          <pc:docMk/>
          <pc:sldMk cId="2860161529" sldId="494"/>
        </pc:sldMkLst>
      </pc:sldChg>
      <pc:sldChg chg="del">
        <pc:chgData name="Barnes, Charles A CIV USARMY CENWW (USA)" userId="631758d2-3836-4312-8f15-017950aa4093" providerId="ADAL" clId="{CEF461FE-A70F-459D-A38D-D7D29D872794}" dt="2025-07-10T19:56:22.377" v="0" actId="2696"/>
        <pc:sldMkLst>
          <pc:docMk/>
          <pc:sldMk cId="1434627451" sldId="495"/>
        </pc:sldMkLst>
      </pc:sldChg>
      <pc:sldChg chg="del">
        <pc:chgData name="Barnes, Charles A CIV USARMY CENWW (USA)" userId="631758d2-3836-4312-8f15-017950aa4093" providerId="ADAL" clId="{CEF461FE-A70F-459D-A38D-D7D29D872794}" dt="2025-07-10T19:56:22.377" v="0" actId="2696"/>
        <pc:sldMkLst>
          <pc:docMk/>
          <pc:sldMk cId="1298306467" sldId="496"/>
        </pc:sldMkLst>
      </pc:sldChg>
      <pc:sldChg chg="del">
        <pc:chgData name="Barnes, Charles A CIV USARMY CENWW (USA)" userId="631758d2-3836-4312-8f15-017950aa4093" providerId="ADAL" clId="{CEF461FE-A70F-459D-A38D-D7D29D872794}" dt="2025-07-10T19:56:22.377" v="0" actId="2696"/>
        <pc:sldMkLst>
          <pc:docMk/>
          <pc:sldMk cId="1683874882" sldId="497"/>
        </pc:sldMkLst>
      </pc:sldChg>
      <pc:sldChg chg="del">
        <pc:chgData name="Barnes, Charles A CIV USARMY CENWW (USA)" userId="631758d2-3836-4312-8f15-017950aa4093" providerId="ADAL" clId="{CEF461FE-A70F-459D-A38D-D7D29D872794}" dt="2025-07-10T19:56:22.377" v="0" actId="2696"/>
        <pc:sldMkLst>
          <pc:docMk/>
          <pc:sldMk cId="3749895029" sldId="50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2CF3383-DF08-4C90-8557-22EF3027DD43}" type="datetimeFigureOut">
              <a:rPr lang="en-US" smtClean="0"/>
              <a:t>7/10/2025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1793050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D16557-6E8E-4D95-8DF3-2DE1590C714A}" type="datetimeFigureOut">
              <a:rPr lang="en-US" smtClean="0"/>
              <a:t>7/10/2025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3A86D8-1D95-4DFF-A26B-8F86AC3AC58E}" type="slidenum">
              <a:rPr lang="en-US" smtClean="0"/>
              <a:t>‹#›</a:t>
            </a:fld>
            <a:endParaRPr lang="en-US"/>
          </a:p>
        </p:txBody>
      </p:sp>
    </p:spTree>
    <p:extLst>
      <p:ext uri="{BB962C8B-B14F-4D97-AF65-F5344CB8AC3E}">
        <p14:creationId xmlns:p14="http://schemas.microsoft.com/office/powerpoint/2010/main" val="1538130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xfrm>
            <a:off x="747713" y="1181100"/>
            <a:ext cx="5670550" cy="3189288"/>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u="sng">
                <a:ea typeface="ＭＳ Ｐゴシック" panose="020B0600070205080204" pitchFamily="34" charset="-128"/>
              </a:rPr>
              <a:t>Slide 27 – Questions</a:t>
            </a:r>
            <a:endParaRPr lang="en-US" altLang="en-US">
              <a:ea typeface="ＭＳ Ｐゴシック" panose="020B0600070205080204" pitchFamily="34" charset="-128"/>
            </a:endParaRPr>
          </a:p>
          <a:p>
            <a:r>
              <a:rPr lang="en-US" altLang="en-US">
                <a:ea typeface="ＭＳ Ｐゴシック" panose="020B0600070205080204" pitchFamily="34" charset="-128"/>
              </a:rPr>
              <a:t>I want to thank you again for the opportunity to join you this afternoon.  </a:t>
            </a:r>
          </a:p>
          <a:p>
            <a:r>
              <a:rPr lang="en-US" altLang="en-US">
                <a:ea typeface="ＭＳ Ｐゴシック" panose="020B0600070205080204" pitchFamily="34" charset="-128"/>
              </a:rPr>
              <a:t>I wish you much success and look forward to working with you all to restore and sustain a high level of reliability in OUR hydropower infrastructure.</a:t>
            </a:r>
          </a:p>
          <a:p>
            <a:endParaRPr lang="en-US" altLang="en-US">
              <a:ea typeface="ＭＳ Ｐゴシック" panose="020B0600070205080204" pitchFamily="34" charset="-128"/>
            </a:endParaRPr>
          </a:p>
        </p:txBody>
      </p:sp>
      <p:sp>
        <p:nvSpPr>
          <p:cNvPr id="161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68574" indent="-295605">
              <a:defRPr sz="2400">
                <a:solidFill>
                  <a:schemeClr val="tx1"/>
                </a:solidFill>
                <a:latin typeface="Arial" panose="020B0604020202020204" pitchFamily="34" charset="0"/>
                <a:ea typeface="ＭＳ Ｐゴシック" panose="020B0600070205080204" pitchFamily="34" charset="-128"/>
              </a:defRPr>
            </a:lvl2pPr>
            <a:lvl3pPr marL="1182421" indent="-236484">
              <a:defRPr sz="2400">
                <a:solidFill>
                  <a:schemeClr val="tx1"/>
                </a:solidFill>
                <a:latin typeface="Arial" panose="020B0604020202020204" pitchFamily="34" charset="0"/>
                <a:ea typeface="ＭＳ Ｐゴシック" panose="020B0600070205080204" pitchFamily="34" charset="-128"/>
              </a:defRPr>
            </a:lvl3pPr>
            <a:lvl4pPr marL="1655389" indent="-236484">
              <a:defRPr sz="2400">
                <a:solidFill>
                  <a:schemeClr val="tx1"/>
                </a:solidFill>
                <a:latin typeface="Arial" panose="020B0604020202020204" pitchFamily="34" charset="0"/>
                <a:ea typeface="ＭＳ Ｐゴシック" panose="020B0600070205080204" pitchFamily="34" charset="-128"/>
              </a:defRPr>
            </a:lvl4pPr>
            <a:lvl5pPr marL="2128357" indent="-236484">
              <a:defRPr sz="2400">
                <a:solidFill>
                  <a:schemeClr val="tx1"/>
                </a:solidFill>
                <a:latin typeface="Arial" panose="020B0604020202020204" pitchFamily="34" charset="0"/>
                <a:ea typeface="ＭＳ Ｐゴシック" panose="020B0600070205080204" pitchFamily="34" charset="-128"/>
              </a:defRPr>
            </a:lvl5pPr>
            <a:lvl6pPr marL="2601326" indent="-236484"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74293" indent="-236484"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547262" indent="-236484"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4020230" indent="-236484"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A262184-5CE5-4899-9E1B-6B8F65CE92D7}" type="slidenum">
              <a:rPr lang="en-US" altLang="en-US" sz="1200">
                <a:solidFill>
                  <a:prstClr val="black"/>
                </a:solidFill>
              </a:rPr>
              <a:pPr/>
              <a:t>9</a:t>
            </a:fld>
            <a:endParaRPr lang="en-US" altLang="en-US" sz="1200">
              <a:solidFill>
                <a:prstClr val="black"/>
              </a:solidFill>
            </a:endParaRPr>
          </a:p>
        </p:txBody>
      </p:sp>
    </p:spTree>
    <p:extLst>
      <p:ext uri="{BB962C8B-B14F-4D97-AF65-F5344CB8AC3E}">
        <p14:creationId xmlns:p14="http://schemas.microsoft.com/office/powerpoint/2010/main" val="2853832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4.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Master" Target="../slideMasters/slideMaster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2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Content Placeholder 5"/>
          <p:cNvSpPr>
            <a:spLocks noGrp="1"/>
          </p:cNvSpPr>
          <p:nvPr>
            <p:ph sz="quarter" idx="10"/>
          </p:nvPr>
        </p:nvSpPr>
        <p:spPr>
          <a:xfrm>
            <a:off x="266700" y="1028700"/>
            <a:ext cx="11658600" cy="560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0226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16551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p:cNvCxnSpPr/>
          <p:nvPr userDrawn="1"/>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27759814"/>
      </p:ext>
    </p:extLst>
  </p:cSld>
  <p:clrMapOvr>
    <a:masterClrMapping/>
  </p:clrMapOvr>
  <p:extLst>
    <p:ext uri="{DCECCB84-F9BA-43D5-87BE-67443E8EF086}">
      <p15:sldGuideLst xmlns:p15="http://schemas.microsoft.com/office/powerpoint/2012/main">
        <p15:guide id="1" orient="horz" pos="2328" userDrawn="1">
          <p15:clr>
            <a:srgbClr val="FBAE40"/>
          </p15:clr>
        </p15:guide>
        <p15:guide id="2" orient="horz" pos="2424" userDrawn="1">
          <p15:clr>
            <a:srgbClr val="FBAE40"/>
          </p15:clr>
        </p15:guide>
        <p15:guide id="3" pos="3888" userDrawn="1">
          <p15:clr>
            <a:srgbClr val="FBAE40"/>
          </p15:clr>
        </p15:guide>
        <p15:guide id="4" pos="379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266700" y="2286001"/>
            <a:ext cx="11658600" cy="1285874"/>
          </a:xfrm>
          <a:prstGeom prst="rect">
            <a:avLst/>
          </a:prstGeom>
          <a:noFill/>
          <a:ln w="9525">
            <a:noFill/>
            <a:miter lim="800000"/>
            <a:headEnd/>
            <a:tailEnd/>
          </a:ln>
        </p:spPr>
        <p:txBody>
          <a:bodyPr anchor="b"/>
          <a:lstStyle>
            <a:lvl1pPr>
              <a:defRPr sz="3200" baseline="0">
                <a:solidFill>
                  <a:schemeClr val="tx1">
                    <a:lumMod val="75000"/>
                    <a:lumOff val="25000"/>
                  </a:schemeClr>
                </a:solidFill>
              </a:defRPr>
            </a:lvl1pPr>
          </a:lstStyle>
          <a:p>
            <a:pPr lvl="0"/>
            <a:r>
              <a:rPr lang="en-US"/>
              <a:t>Click to edit Master title style</a:t>
            </a:r>
          </a:p>
        </p:txBody>
      </p:sp>
      <p:sp>
        <p:nvSpPr>
          <p:cNvPr id="6" name="Text Placeholder 5"/>
          <p:cNvSpPr>
            <a:spLocks noGrp="1"/>
          </p:cNvSpPr>
          <p:nvPr>
            <p:ph type="body" sz="quarter" idx="12"/>
          </p:nvPr>
        </p:nvSpPr>
        <p:spPr>
          <a:xfrm>
            <a:off x="266700" y="3687764"/>
            <a:ext cx="11658600" cy="854075"/>
          </a:xfrm>
        </p:spPr>
        <p:txBody>
          <a:bodyPr/>
          <a:lstStyle>
            <a:lvl1pPr marL="0" indent="0">
              <a:defRPr>
                <a:solidFill>
                  <a:schemeClr val="tx1">
                    <a:lumMod val="75000"/>
                    <a:lumOff val="25000"/>
                  </a:schemeClr>
                </a:solidFill>
              </a:defRPr>
            </a:lvl1pPr>
          </a:lstStyle>
          <a:p>
            <a:pPr lvl="0"/>
            <a:r>
              <a:rPr lang="en-US"/>
              <a:t>Click to edit Master text styles</a:t>
            </a:r>
          </a:p>
        </p:txBody>
      </p:sp>
    </p:spTree>
    <p:extLst>
      <p:ext uri="{BB962C8B-B14F-4D97-AF65-F5344CB8AC3E}">
        <p14:creationId xmlns:p14="http://schemas.microsoft.com/office/powerpoint/2010/main" val="927311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 no Sub-Head">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266700" y="2286001"/>
            <a:ext cx="11658600" cy="1285874"/>
          </a:xfrm>
          <a:prstGeom prst="rect">
            <a:avLst/>
          </a:prstGeom>
          <a:noFill/>
          <a:ln w="9525">
            <a:noFill/>
            <a:miter lim="800000"/>
            <a:headEnd/>
            <a:tailEnd/>
          </a:ln>
        </p:spPr>
        <p:txBody>
          <a:bodyPr anchor="b"/>
          <a:lstStyle>
            <a:lvl1pPr>
              <a:defRPr sz="3200" baseline="0">
                <a:solidFill>
                  <a:schemeClr val="tx1">
                    <a:lumMod val="75000"/>
                    <a:lumOff val="25000"/>
                  </a:schemeClr>
                </a:solidFill>
              </a:defRPr>
            </a:lvl1pPr>
          </a:lstStyle>
          <a:p>
            <a:pPr lvl="0"/>
            <a:r>
              <a:rPr lang="en-US"/>
              <a:t>Click to edit Master title style</a:t>
            </a:r>
          </a:p>
        </p:txBody>
      </p:sp>
    </p:spTree>
    <p:extLst>
      <p:ext uri="{BB962C8B-B14F-4D97-AF65-F5344CB8AC3E}">
        <p14:creationId xmlns:p14="http://schemas.microsoft.com/office/powerpoint/2010/main" val="2256649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 Content Only">
    <p:spTree>
      <p:nvGrpSpPr>
        <p:cNvPr id="1" name=""/>
        <p:cNvGrpSpPr/>
        <p:nvPr/>
      </p:nvGrpSpPr>
      <p:grpSpPr>
        <a:xfrm>
          <a:off x="0" y="0"/>
          <a:ext cx="0" cy="0"/>
          <a:chOff x="0" y="0"/>
          <a:chExt cx="0" cy="0"/>
        </a:xfrm>
      </p:grpSpPr>
      <p:sp>
        <p:nvSpPr>
          <p:cNvPr id="4" name="Content Placeholder 3"/>
          <p:cNvSpPr>
            <a:spLocks noGrp="1"/>
          </p:cNvSpPr>
          <p:nvPr>
            <p:ph sz="quarter" idx="12"/>
          </p:nvPr>
        </p:nvSpPr>
        <p:spPr>
          <a:xfrm>
            <a:off x="266700" y="2157413"/>
            <a:ext cx="11658600" cy="17986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759725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392775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14469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9" name="Rounded Rectangle 8"/>
          <p:cNvSpPr/>
          <p:nvPr userDrawn="1"/>
        </p:nvSpPr>
        <p:spPr>
          <a:xfrm>
            <a:off x="194209" y="5394628"/>
            <a:ext cx="11822463" cy="1311966"/>
          </a:xfrm>
          <a:prstGeom prst="roundRect">
            <a:avLst>
              <a:gd name="adj" fmla="val 11212"/>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Content Placeholder 7"/>
          <p:cNvSpPr>
            <a:spLocks noGrp="1"/>
          </p:cNvSpPr>
          <p:nvPr>
            <p:ph sz="quarter" idx="12"/>
          </p:nvPr>
        </p:nvSpPr>
        <p:spPr>
          <a:xfrm>
            <a:off x="76200" y="66675"/>
            <a:ext cx="12020549" cy="6791325"/>
          </a:xfrm>
          <a:prstGeom prst="roundRect">
            <a:avLst>
              <a:gd name="adj" fmla="val 2256"/>
            </a:avLst>
          </a:prstGeom>
          <a:noFill/>
          <a:ln w="3175">
            <a:no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266700" y="169864"/>
            <a:ext cx="11658600" cy="919162"/>
          </a:xfrm>
        </p:spPr>
        <p:txBody>
          <a:bodyPr anchor="t"/>
          <a:lstStyle>
            <a:lvl1pPr algn="ctr">
              <a:defRPr/>
            </a:lvl1pPr>
          </a:lstStyle>
          <a:p>
            <a:r>
              <a:rPr lang="en-US"/>
              <a:t>Click to edit Master title style</a:t>
            </a:r>
          </a:p>
        </p:txBody>
      </p:sp>
    </p:spTree>
    <p:extLst>
      <p:ext uri="{BB962C8B-B14F-4D97-AF65-F5344CB8AC3E}">
        <p14:creationId xmlns:p14="http://schemas.microsoft.com/office/powerpoint/2010/main" val="17573401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8"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pPr algn="r">
                <a:spcBef>
                  <a:spcPct val="50000"/>
                </a:spcBef>
                <a:defRPr/>
              </a:pPr>
              <a:t>‹#›</a:t>
            </a:fld>
            <a:endParaRPr lang="en-US" sz="1000" b="0" baseline="0"/>
          </a:p>
        </p:txBody>
      </p:sp>
    </p:spTree>
    <p:extLst>
      <p:ext uri="{BB962C8B-B14F-4D97-AF65-F5344CB8AC3E}">
        <p14:creationId xmlns:p14="http://schemas.microsoft.com/office/powerpoint/2010/main" val="2206101087"/>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solidFill>
        <a:effectLst/>
      </p:bgPr>
    </p:bg>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solidFill>
                  <a:schemeClr val="tx2"/>
                </a:solidFill>
              </a:rPr>
              <a:pPr algn="r">
                <a:spcBef>
                  <a:spcPct val="50000"/>
                </a:spcBef>
                <a:defRPr/>
              </a:pPr>
              <a:t>‹#›</a:t>
            </a:fld>
            <a:endParaRPr lang="en-US" sz="1000" b="0" baseline="0">
              <a:solidFill>
                <a:schemeClr val="tx2"/>
              </a:solidFill>
            </a:endParaRPr>
          </a:p>
        </p:txBody>
      </p:sp>
    </p:spTree>
    <p:extLst>
      <p:ext uri="{BB962C8B-B14F-4D97-AF65-F5344CB8AC3E}">
        <p14:creationId xmlns:p14="http://schemas.microsoft.com/office/powerpoint/2010/main" val="1961876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 1 Column">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266700" y="1028700"/>
            <a:ext cx="11658600" cy="5600700"/>
          </a:xfrm>
        </p:spPr>
        <p:txBody>
          <a:bodyPr/>
          <a:lstStyle>
            <a:lvl1pPr marL="0" indent="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696511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solidFill>
                  <a:schemeClr val="tx2"/>
                </a:solidFill>
              </a:rPr>
              <a:pPr algn="r">
                <a:spcBef>
                  <a:spcPct val="50000"/>
                </a:spcBef>
                <a:defRPr/>
              </a:pPr>
              <a:t>‹#›</a:t>
            </a:fld>
            <a:endParaRPr lang="en-US" sz="1000" b="0" baseline="0">
              <a:solidFill>
                <a:schemeClr val="tx2"/>
              </a:solidFill>
            </a:endParaRPr>
          </a:p>
        </p:txBody>
      </p:sp>
    </p:spTree>
    <p:extLst>
      <p:ext uri="{BB962C8B-B14F-4D97-AF65-F5344CB8AC3E}">
        <p14:creationId xmlns:p14="http://schemas.microsoft.com/office/powerpoint/2010/main" val="32493692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ackground no graphics">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pPr algn="r">
                <a:spcBef>
                  <a:spcPct val="50000"/>
                </a:spcBef>
                <a:defRPr/>
              </a:pPr>
              <a:t>‹#›</a:t>
            </a:fld>
            <a:endParaRPr lang="en-US" sz="1000" b="0" baseline="0"/>
          </a:p>
        </p:txBody>
      </p:sp>
    </p:spTree>
    <p:extLst>
      <p:ext uri="{BB962C8B-B14F-4D97-AF65-F5344CB8AC3E}">
        <p14:creationId xmlns:p14="http://schemas.microsoft.com/office/powerpoint/2010/main" val="3040473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bg2">
            <a:alpha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5872"/>
            <a:ext cx="5829300" cy="1671543"/>
          </a:xfrm>
          <a:noFill/>
          <a:ln w="19050">
            <a:noFill/>
          </a:ln>
        </p:spPr>
        <p:txBody>
          <a:bodyPr/>
          <a:lstStyle>
            <a:lvl1pPr>
              <a:defRPr>
                <a:solidFill>
                  <a:sysClr val="windowText" lastClr="000000"/>
                </a:solidFill>
              </a:defRPr>
            </a:lvl1pPr>
          </a:lstStyle>
          <a:p>
            <a:r>
              <a:rPr lang="en-US"/>
              <a:t>Click to edit Master title style</a:t>
            </a:r>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7" name="Text Placeholder 6"/>
          <p:cNvSpPr>
            <a:spLocks noGrp="1"/>
          </p:cNvSpPr>
          <p:nvPr>
            <p:ph type="body" sz="quarter" idx="15"/>
          </p:nvPr>
        </p:nvSpPr>
        <p:spPr>
          <a:xfrm>
            <a:off x="266700" y="2059389"/>
            <a:ext cx="5816600" cy="330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1" name="Picture 10"/>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31824933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 3 Pics (horizontal)">
    <p:bg>
      <p:bgPr>
        <a:solidFill>
          <a:schemeClr val="bg2">
            <a:alpha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1016"/>
            <a:ext cx="12190194" cy="6859016"/>
          </a:xfrm>
          <a:prstGeom prst="rect">
            <a:avLst/>
          </a:prstGeom>
        </p:spPr>
      </p:pic>
      <p:sp>
        <p:nvSpPr>
          <p:cNvPr id="14" name="Title 5"/>
          <p:cNvSpPr>
            <a:spLocks noGrp="1"/>
          </p:cNvSpPr>
          <p:nvPr>
            <p:ph type="title"/>
          </p:nvPr>
        </p:nvSpPr>
        <p:spPr>
          <a:xfrm>
            <a:off x="266700" y="260931"/>
            <a:ext cx="5821279" cy="1671543"/>
          </a:xfrm>
          <a:noFill/>
          <a:ln w="12700">
            <a:noFill/>
          </a:ln>
        </p:spPr>
        <p:txBody>
          <a:bodyPr/>
          <a:lstStyle>
            <a:lvl1pPr>
              <a:defRPr>
                <a:solidFill>
                  <a:sysClr val="windowText" lastClr="000000"/>
                </a:solidFill>
              </a:defRPr>
            </a:lvl1pPr>
          </a:lstStyle>
          <a:p>
            <a:r>
              <a:rPr lang="en-US"/>
              <a:t>Click to edit Master title style</a:t>
            </a:r>
          </a:p>
        </p:txBody>
      </p:sp>
      <p:sp>
        <p:nvSpPr>
          <p:cNvPr id="15" name="Picture Placeholder 16"/>
          <p:cNvSpPr>
            <a:spLocks noGrp="1" noChangeAspect="1"/>
          </p:cNvSpPr>
          <p:nvPr>
            <p:ph type="pic" sz="quarter" idx="13"/>
          </p:nvPr>
        </p:nvSpPr>
        <p:spPr>
          <a:xfrm>
            <a:off x="6346659"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9" name="Picture Placeholder 16"/>
          <p:cNvSpPr>
            <a:spLocks noGrp="1"/>
          </p:cNvSpPr>
          <p:nvPr>
            <p:ph type="pic" sz="quarter" idx="15"/>
          </p:nvPr>
        </p:nvSpPr>
        <p:spPr>
          <a:xfrm>
            <a:off x="8610600"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3" name="Content Placeholder 2"/>
          <p:cNvSpPr>
            <a:spLocks noGrp="1"/>
          </p:cNvSpPr>
          <p:nvPr>
            <p:ph sz="quarter" idx="17"/>
          </p:nvPr>
        </p:nvSpPr>
        <p:spPr>
          <a:xfrm>
            <a:off x="266700" y="2058988"/>
            <a:ext cx="5808663" cy="3308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16"/>
          <p:cNvSpPr>
            <a:spLocks noGrp="1"/>
          </p:cNvSpPr>
          <p:nvPr>
            <p:ph type="pic" sz="quarter" idx="16"/>
          </p:nvPr>
        </p:nvSpPr>
        <p:spPr>
          <a:xfrm>
            <a:off x="5140944"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8" name="Picture 1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31480589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 4 Pics">
    <p:bg>
      <p:bgPr>
        <a:solidFill>
          <a:schemeClr val="bg2">
            <a:alpha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88388" cy="6858000"/>
          </a:xfrm>
          <a:prstGeom prst="rect">
            <a:avLst/>
          </a:prstGeom>
        </p:spPr>
      </p:pic>
      <p:sp>
        <p:nvSpPr>
          <p:cNvPr id="3" name="Text Placeholder 2"/>
          <p:cNvSpPr>
            <a:spLocks noGrp="1"/>
          </p:cNvSpPr>
          <p:nvPr>
            <p:ph type="body" sz="quarter" idx="19"/>
          </p:nvPr>
        </p:nvSpPr>
        <p:spPr>
          <a:xfrm>
            <a:off x="381000" y="2059387"/>
            <a:ext cx="4867275" cy="3315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19" name="Picture Placeholder 16"/>
          <p:cNvSpPr>
            <a:spLocks noGrp="1"/>
          </p:cNvSpPr>
          <p:nvPr>
            <p:ph type="pic" sz="quarter" idx="16"/>
          </p:nvPr>
        </p:nvSpPr>
        <p:spPr>
          <a:xfrm>
            <a:off x="5371264"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14" name="Title 5"/>
          <p:cNvSpPr>
            <a:spLocks noGrp="1"/>
          </p:cNvSpPr>
          <p:nvPr>
            <p:ph type="title"/>
          </p:nvPr>
        </p:nvSpPr>
        <p:spPr>
          <a:xfrm>
            <a:off x="381000" y="265872"/>
            <a:ext cx="4866861" cy="1671543"/>
          </a:xfrm>
          <a:noFill/>
          <a:ln w="12700">
            <a:noFill/>
          </a:ln>
        </p:spPr>
        <p:txBody>
          <a:bodyPr/>
          <a:lstStyle>
            <a:lvl1pPr>
              <a:defRPr>
                <a:solidFill>
                  <a:sysClr val="windowText" lastClr="000000"/>
                </a:solidFill>
              </a:defRPr>
            </a:lvl1pPr>
          </a:lstStyle>
          <a:p>
            <a:r>
              <a:rPr lang="en-US"/>
              <a:t>Click to edit Master title style</a:t>
            </a:r>
          </a:p>
        </p:txBody>
      </p:sp>
      <p:sp>
        <p:nvSpPr>
          <p:cNvPr id="21" name="Picture Placeholder 16"/>
          <p:cNvSpPr>
            <a:spLocks noGrp="1"/>
          </p:cNvSpPr>
          <p:nvPr>
            <p:ph type="pic" sz="quarter" idx="18"/>
          </p:nvPr>
        </p:nvSpPr>
        <p:spPr>
          <a:xfrm>
            <a:off x="5371264"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6" name="Picture 1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27816979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bg2">
            <a:alpha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6" name="TextBox 15"/>
          <p:cNvSpPr txBox="1"/>
          <p:nvPr userDrawn="1"/>
        </p:nvSpPr>
        <p:spPr>
          <a:xfrm>
            <a:off x="266700" y="5217495"/>
            <a:ext cx="4337105" cy="357790"/>
          </a:xfrm>
          <a:prstGeom prst="rect">
            <a:avLst/>
          </a:prstGeom>
          <a:noFill/>
        </p:spPr>
        <p:txBody>
          <a:bodyPr wrap="square" lIns="91440" tIns="0">
            <a:spAutoFit/>
          </a:bodyPr>
          <a:lstStyle/>
          <a:p>
            <a:r>
              <a:rPr lang="en-US" altLang="en-US" sz="675" i="1"/>
              <a:t>“</a:t>
            </a:r>
            <a:r>
              <a:rPr lang="en-US" sz="675" i="1">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a:solidFill>
                  <a:srgbClr val="000000"/>
                </a:solidFill>
              </a:rPr>
              <a:t>”</a:t>
            </a:r>
            <a:endParaRPr lang="en-US" sz="675" i="1">
              <a:solidFill>
                <a:srgbClr val="000000"/>
              </a:solidFill>
            </a:endParaRPr>
          </a:p>
        </p:txBody>
      </p:sp>
      <p:sp>
        <p:nvSpPr>
          <p:cNvPr id="18" name="Picture Placeholder 16"/>
          <p:cNvSpPr>
            <a:spLocks noGrp="1" noChangeAspect="1"/>
          </p:cNvSpPr>
          <p:nvPr>
            <p:ph type="pic" sz="quarter" idx="13"/>
          </p:nvPr>
        </p:nvSpPr>
        <p:spPr>
          <a:xfrm>
            <a:off x="8500460" y="388088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a:t>Click icon to add picture</a:t>
            </a:r>
          </a:p>
        </p:txBody>
      </p:sp>
      <p:sp>
        <p:nvSpPr>
          <p:cNvPr id="19" name="Picture Placeholder 16"/>
          <p:cNvSpPr>
            <a:spLocks noGrp="1" noChangeAspect="1"/>
          </p:cNvSpPr>
          <p:nvPr>
            <p:ph type="pic" sz="quarter" idx="14"/>
          </p:nvPr>
        </p:nvSpPr>
        <p:spPr>
          <a:xfrm>
            <a:off x="8500460" y="122713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a:t>Click icon to add picture</a:t>
            </a:r>
          </a:p>
        </p:txBody>
      </p:sp>
      <p:sp>
        <p:nvSpPr>
          <p:cNvPr id="20" name="Picture Placeholder 16"/>
          <p:cNvSpPr>
            <a:spLocks noGrp="1" noChangeAspect="1"/>
          </p:cNvSpPr>
          <p:nvPr>
            <p:ph type="pic" sz="quarter" idx="15"/>
          </p:nvPr>
        </p:nvSpPr>
        <p:spPr>
          <a:xfrm>
            <a:off x="4726057" y="1227138"/>
            <a:ext cx="3689406"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a:t>Click icon to add picture</a:t>
            </a:r>
          </a:p>
        </p:txBody>
      </p:sp>
      <p:sp>
        <p:nvSpPr>
          <p:cNvPr id="2" name="Title 1"/>
          <p:cNvSpPr>
            <a:spLocks noGrp="1"/>
          </p:cNvSpPr>
          <p:nvPr>
            <p:ph type="title"/>
          </p:nvPr>
        </p:nvSpPr>
        <p:spPr>
          <a:xfrm>
            <a:off x="266700" y="246490"/>
            <a:ext cx="11658600" cy="858437"/>
          </a:xfrm>
          <a:noFill/>
          <a:ln w="12700">
            <a:noFill/>
          </a:ln>
        </p:spPr>
        <p:txBody>
          <a:bodyPr/>
          <a:lstStyle>
            <a:lvl1pPr>
              <a:defRPr>
                <a:ln>
                  <a:noFill/>
                </a:ln>
              </a:defRPr>
            </a:lvl1pPr>
          </a:lstStyle>
          <a:p>
            <a:r>
              <a:rPr lang="en-US"/>
              <a:t>Click to edit Master title style</a:t>
            </a:r>
          </a:p>
        </p:txBody>
      </p:sp>
      <p:sp>
        <p:nvSpPr>
          <p:cNvPr id="4" name="Text Placeholder 3"/>
          <p:cNvSpPr>
            <a:spLocks noGrp="1"/>
          </p:cNvSpPr>
          <p:nvPr>
            <p:ph type="body" sz="quarter" idx="16"/>
          </p:nvPr>
        </p:nvSpPr>
        <p:spPr>
          <a:xfrm>
            <a:off x="266700" y="1227138"/>
            <a:ext cx="4337105" cy="39576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7" name="Picture 1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15485999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hart Color Layout">
    <p:spTree>
      <p:nvGrpSpPr>
        <p:cNvPr id="1" name=""/>
        <p:cNvGrpSpPr/>
        <p:nvPr/>
      </p:nvGrpSpPr>
      <p:grpSpPr>
        <a:xfrm>
          <a:off x="0" y="0"/>
          <a:ext cx="0" cy="0"/>
          <a:chOff x="0" y="0"/>
          <a:chExt cx="0" cy="0"/>
        </a:xfrm>
      </p:grpSpPr>
      <p:sp>
        <p:nvSpPr>
          <p:cNvPr id="10" name="Chart Placeholder 9"/>
          <p:cNvSpPr>
            <a:spLocks noGrp="1"/>
          </p:cNvSpPr>
          <p:nvPr>
            <p:ph type="chart" sz="quarter" idx="12"/>
          </p:nvPr>
        </p:nvSpPr>
        <p:spPr>
          <a:xfrm>
            <a:off x="266700" y="1028700"/>
            <a:ext cx="11658599" cy="5600700"/>
          </a:xfrm>
        </p:spPr>
        <p:txBody>
          <a:bodyPr/>
          <a:lstStyle/>
          <a:p>
            <a:endParaRPr lang="en-US"/>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841154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Reference ONLY">
    <p:bg>
      <p:bgPr>
        <a:solidFill>
          <a:schemeClr val="bg1"/>
        </a:solidFill>
        <a:effectLst/>
      </p:bgPr>
    </p:bg>
    <p:spTree>
      <p:nvGrpSpPr>
        <p:cNvPr id="1" name=""/>
        <p:cNvGrpSpPr/>
        <p:nvPr/>
      </p:nvGrpSpPr>
      <p:grpSpPr>
        <a:xfrm>
          <a:off x="0" y="0"/>
          <a:ext cx="0" cy="0"/>
          <a:chOff x="0" y="0"/>
          <a:chExt cx="0" cy="0"/>
        </a:xfrm>
      </p:grpSpPr>
      <p:sp>
        <p:nvSpPr>
          <p:cNvPr id="22" name="TextBox 21"/>
          <p:cNvSpPr txBox="1"/>
          <p:nvPr userDrawn="1"/>
        </p:nvSpPr>
        <p:spPr>
          <a:xfrm>
            <a:off x="266700" y="1043608"/>
            <a:ext cx="5829300" cy="3001617"/>
          </a:xfrm>
          <a:prstGeom prst="rect">
            <a:avLst/>
          </a:prstGeom>
          <a:noFill/>
          <a:ln w="50800" cmpd="dbl">
            <a:solidFill>
              <a:schemeClr val="tx1"/>
            </a:solidFill>
          </a:ln>
        </p:spPr>
        <p:txBody>
          <a:bodyPr wrap="square" rtlCol="0" anchor="b" anchorCtr="0">
            <a:noAutofit/>
          </a:bodyPr>
          <a:lstStyle/>
          <a:p>
            <a:r>
              <a:rPr lang="en-US"/>
              <a:t>Use</a:t>
            </a:r>
            <a:r>
              <a:rPr lang="en-US" baseline="0"/>
              <a:t> for Standard Content Slide Colors</a:t>
            </a:r>
            <a:endParaRPr lang="en-US"/>
          </a:p>
        </p:txBody>
      </p:sp>
      <p:sp>
        <p:nvSpPr>
          <p:cNvPr id="2" name="TextBox 1"/>
          <p:cNvSpPr txBox="1"/>
          <p:nvPr userDrawn="1"/>
        </p:nvSpPr>
        <p:spPr>
          <a:xfrm>
            <a:off x="6096000" y="1043608"/>
            <a:ext cx="5829300" cy="3001617"/>
          </a:xfrm>
          <a:prstGeom prst="rect">
            <a:avLst/>
          </a:prstGeom>
          <a:noFill/>
          <a:ln w="50800" cmpd="dbl">
            <a:solidFill>
              <a:schemeClr val="tx1"/>
            </a:solidFill>
          </a:ln>
        </p:spPr>
        <p:txBody>
          <a:bodyPr wrap="square" rtlCol="0" anchor="b" anchorCtr="0">
            <a:noAutofit/>
          </a:bodyPr>
          <a:lstStyle/>
          <a:p>
            <a:r>
              <a:rPr lang="en-US"/>
              <a:t>Use</a:t>
            </a:r>
            <a:r>
              <a:rPr lang="en-US" baseline="0"/>
              <a:t> for Chart Colors</a:t>
            </a:r>
            <a:endParaRPr lang="en-US"/>
          </a:p>
        </p:txBody>
      </p:sp>
      <p:grpSp>
        <p:nvGrpSpPr>
          <p:cNvPr id="21" name="Group 20"/>
          <p:cNvGrpSpPr/>
          <p:nvPr userDrawn="1"/>
        </p:nvGrpSpPr>
        <p:grpSpPr>
          <a:xfrm>
            <a:off x="372234" y="1391830"/>
            <a:ext cx="11458322" cy="1888083"/>
            <a:chOff x="757773" y="1707600"/>
            <a:chExt cx="9393763" cy="1245799"/>
          </a:xfrm>
        </p:grpSpPr>
        <p:sp>
          <p:nvSpPr>
            <p:cNvPr id="5" name="Rectangle 4"/>
            <p:cNvSpPr/>
            <p:nvPr/>
          </p:nvSpPr>
          <p:spPr>
            <a:xfrm>
              <a:off x="2679701" y="1707600"/>
              <a:ext cx="745067" cy="558800"/>
            </a:xfrm>
            <a:prstGeom prst="rect">
              <a:avLst/>
            </a:pr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a:solidFill>
                    <a:schemeClr val="tx1"/>
                  </a:solidFill>
                </a:rPr>
                <a:t>217</a:t>
              </a:r>
            </a:p>
            <a:p>
              <a:pPr algn="ctr">
                <a:defRPr/>
              </a:pPr>
              <a:r>
                <a:rPr lang="en-US" sz="1000" b="1">
                  <a:solidFill>
                    <a:schemeClr val="tx1"/>
                  </a:solidFill>
                </a:rPr>
                <a:t>217</a:t>
              </a:r>
            </a:p>
            <a:p>
              <a:pPr algn="ctr">
                <a:defRPr/>
              </a:pPr>
              <a:r>
                <a:rPr lang="en-US" sz="1000" b="1">
                  <a:solidFill>
                    <a:schemeClr val="tx1"/>
                  </a:solidFill>
                </a:rPr>
                <a:t>217</a:t>
              </a:r>
            </a:p>
            <a:p>
              <a:pPr algn="ctr">
                <a:defRPr/>
              </a:pPr>
              <a:endParaRPr lang="en-US" sz="1000" b="1">
                <a:solidFill>
                  <a:schemeClr val="tx1"/>
                </a:solidFill>
              </a:endParaRPr>
            </a:p>
            <a:p>
              <a:pPr algn="ctr">
                <a:defRPr/>
              </a:pPr>
              <a:r>
                <a:rPr lang="en-US" sz="1000" b="1">
                  <a:solidFill>
                    <a:schemeClr val="tx1"/>
                  </a:solidFill>
                </a:rPr>
                <a:t>#d8d9d8</a:t>
              </a:r>
            </a:p>
          </p:txBody>
        </p:sp>
        <p:sp>
          <p:nvSpPr>
            <p:cNvPr id="6" name="Rectangle 5"/>
            <p:cNvSpPr/>
            <p:nvPr/>
          </p:nvSpPr>
          <p:spPr>
            <a:xfrm>
              <a:off x="3640669" y="1707600"/>
              <a:ext cx="745067" cy="558800"/>
            </a:xfrm>
            <a:prstGeom prst="rect">
              <a:avLst/>
            </a:prstGeom>
            <a:solidFill>
              <a:srgbClr val="C9C9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a:solidFill>
                    <a:schemeClr val="tx1"/>
                  </a:solidFill>
                </a:rPr>
                <a:t>200</a:t>
              </a:r>
            </a:p>
            <a:p>
              <a:pPr algn="ctr">
                <a:defRPr/>
              </a:pPr>
              <a:r>
                <a:rPr lang="en-US" sz="1000" b="1">
                  <a:solidFill>
                    <a:schemeClr val="tx1"/>
                  </a:solidFill>
                </a:rPr>
                <a:t>200</a:t>
              </a:r>
            </a:p>
            <a:p>
              <a:pPr algn="ctr">
                <a:defRPr/>
              </a:pPr>
              <a:r>
                <a:rPr lang="en-US" sz="1000" b="1">
                  <a:solidFill>
                    <a:schemeClr val="tx1"/>
                  </a:solidFill>
                </a:rPr>
                <a:t>200</a:t>
              </a:r>
            </a:p>
            <a:p>
              <a:pPr algn="ctr">
                <a:defRPr/>
              </a:pPr>
              <a:endParaRPr lang="en-US" sz="1000" b="1">
                <a:solidFill>
                  <a:schemeClr val="tx1"/>
                </a:solidFill>
              </a:endParaRPr>
            </a:p>
            <a:p>
              <a:pPr algn="ctr">
                <a:defRPr/>
              </a:pPr>
              <a:r>
                <a:rPr lang="en-US" sz="1000" b="1">
                  <a:solidFill>
                    <a:schemeClr val="tx1"/>
                  </a:solidFill>
                </a:rPr>
                <a:t>#c9c9c9</a:t>
              </a:r>
            </a:p>
          </p:txBody>
        </p:sp>
        <p:sp>
          <p:nvSpPr>
            <p:cNvPr id="7" name="Rectangle 6"/>
            <p:cNvSpPr/>
            <p:nvPr/>
          </p:nvSpPr>
          <p:spPr>
            <a:xfrm>
              <a:off x="757773" y="2394599"/>
              <a:ext cx="742951" cy="55880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a:solidFill>
                    <a:schemeClr val="tx1"/>
                  </a:solidFill>
                </a:rPr>
                <a:t>255</a:t>
              </a:r>
            </a:p>
            <a:p>
              <a:pPr algn="ctr">
                <a:defRPr/>
              </a:pPr>
              <a:r>
                <a:rPr lang="en-US" sz="1000" b="1">
                  <a:solidFill>
                    <a:schemeClr val="tx1"/>
                  </a:solidFill>
                </a:rPr>
                <a:t>255</a:t>
              </a:r>
            </a:p>
            <a:p>
              <a:pPr algn="ctr">
                <a:defRPr/>
              </a:pPr>
              <a:r>
                <a:rPr lang="en-US" sz="1000" b="1">
                  <a:solidFill>
                    <a:schemeClr val="tx1"/>
                  </a:solidFill>
                </a:rPr>
                <a:t>255</a:t>
              </a:r>
            </a:p>
            <a:p>
              <a:pPr algn="ctr">
                <a:defRPr/>
              </a:pPr>
              <a:endParaRPr lang="en-US" sz="1000" b="1">
                <a:solidFill>
                  <a:schemeClr val="tx1"/>
                </a:solidFill>
              </a:endParaRPr>
            </a:p>
            <a:p>
              <a:pPr algn="ctr">
                <a:defRPr/>
              </a:pPr>
              <a:r>
                <a:rPr lang="en-US" sz="1000" b="1">
                  <a:solidFill>
                    <a:schemeClr val="tx1"/>
                  </a:solidFill>
                </a:rPr>
                <a:t>#83847a</a:t>
              </a:r>
            </a:p>
          </p:txBody>
        </p:sp>
        <p:sp>
          <p:nvSpPr>
            <p:cNvPr id="8" name="Rectangle 7"/>
            <p:cNvSpPr/>
            <p:nvPr/>
          </p:nvSpPr>
          <p:spPr>
            <a:xfrm>
              <a:off x="1718739" y="2394599"/>
              <a:ext cx="742951" cy="55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a:solidFill>
                    <a:schemeClr val="bg1"/>
                  </a:solidFill>
                </a:rPr>
                <a:t>2</a:t>
              </a:r>
            </a:p>
            <a:p>
              <a:pPr algn="ctr">
                <a:defRPr/>
              </a:pPr>
              <a:r>
                <a:rPr lang="en-US" sz="1000" b="1">
                  <a:solidFill>
                    <a:schemeClr val="bg1"/>
                  </a:solidFill>
                </a:rPr>
                <a:t>0</a:t>
              </a:r>
            </a:p>
            <a:p>
              <a:pPr algn="ctr">
                <a:defRPr/>
              </a:pPr>
              <a:r>
                <a:rPr lang="en-US" sz="1000" b="1">
                  <a:solidFill>
                    <a:schemeClr val="bg1"/>
                  </a:solidFill>
                </a:rPr>
                <a:t>0</a:t>
              </a:r>
            </a:p>
            <a:p>
              <a:pPr algn="ctr">
                <a:defRPr/>
              </a:pPr>
              <a:endParaRPr lang="en-US" sz="1000" b="1">
                <a:solidFill>
                  <a:schemeClr val="bg1"/>
                </a:solidFill>
              </a:endParaRPr>
            </a:p>
            <a:p>
              <a:pPr algn="ctr">
                <a:defRPr/>
              </a:pPr>
              <a:r>
                <a:rPr lang="en-US" sz="1000" b="1">
                  <a:solidFill>
                    <a:schemeClr val="bg1"/>
                  </a:solidFill>
                </a:rPr>
                <a:t>#020000</a:t>
              </a:r>
            </a:p>
          </p:txBody>
        </p:sp>
        <p:sp>
          <p:nvSpPr>
            <p:cNvPr id="9" name="Rectangle 8"/>
            <p:cNvSpPr/>
            <p:nvPr/>
          </p:nvSpPr>
          <p:spPr>
            <a:xfrm>
              <a:off x="2679701" y="2394599"/>
              <a:ext cx="745067" cy="558800"/>
            </a:xfrm>
            <a:prstGeom prst="rect">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a:solidFill>
                    <a:schemeClr val="tx1"/>
                  </a:solidFill>
                </a:rPr>
                <a:t>163</a:t>
              </a:r>
            </a:p>
            <a:p>
              <a:pPr algn="ctr">
                <a:defRPr/>
              </a:pPr>
              <a:r>
                <a:rPr lang="en-US" sz="1000" b="1">
                  <a:solidFill>
                    <a:schemeClr val="tx1"/>
                  </a:solidFill>
                </a:rPr>
                <a:t>163</a:t>
              </a:r>
            </a:p>
            <a:p>
              <a:pPr algn="ctr">
                <a:defRPr/>
              </a:pPr>
              <a:r>
                <a:rPr lang="en-US" sz="1000" b="1">
                  <a:solidFill>
                    <a:schemeClr val="tx1"/>
                  </a:solidFill>
                </a:rPr>
                <a:t>163</a:t>
              </a:r>
            </a:p>
            <a:p>
              <a:pPr algn="ctr">
                <a:defRPr/>
              </a:pPr>
              <a:endParaRPr lang="en-US" sz="1000" b="1">
                <a:solidFill>
                  <a:schemeClr val="tx1"/>
                </a:solidFill>
              </a:endParaRPr>
            </a:p>
            <a:p>
              <a:pPr algn="ctr">
                <a:defRPr/>
              </a:pPr>
              <a:r>
                <a:rPr lang="en-US" sz="1000" b="1">
                  <a:solidFill>
                    <a:schemeClr val="tx1"/>
                  </a:solidFill>
                </a:rPr>
                <a:t>#a3a3a2</a:t>
              </a:r>
            </a:p>
          </p:txBody>
        </p:sp>
        <p:sp>
          <p:nvSpPr>
            <p:cNvPr id="10" name="Rectangle 9"/>
            <p:cNvSpPr/>
            <p:nvPr/>
          </p:nvSpPr>
          <p:spPr>
            <a:xfrm>
              <a:off x="3640669" y="2394599"/>
              <a:ext cx="745067" cy="558800"/>
            </a:xfrm>
            <a:prstGeom prst="rect">
              <a:avLst/>
            </a:prstGeom>
            <a:solidFill>
              <a:srgbClr val="8384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a:solidFill>
                    <a:schemeClr val="tx1"/>
                  </a:solidFill>
                </a:rPr>
                <a:t>131</a:t>
              </a:r>
            </a:p>
            <a:p>
              <a:pPr algn="ctr">
                <a:defRPr/>
              </a:pPr>
              <a:r>
                <a:rPr lang="en-US" sz="1000" b="1">
                  <a:solidFill>
                    <a:schemeClr val="tx1"/>
                  </a:solidFill>
                </a:rPr>
                <a:t>132</a:t>
              </a:r>
            </a:p>
            <a:p>
              <a:pPr algn="ctr">
                <a:defRPr/>
              </a:pPr>
              <a:r>
                <a:rPr lang="en-US" sz="1000" b="1">
                  <a:solidFill>
                    <a:schemeClr val="tx1"/>
                  </a:solidFill>
                </a:rPr>
                <a:t>122</a:t>
              </a:r>
            </a:p>
            <a:p>
              <a:pPr algn="ctr">
                <a:defRPr/>
              </a:pPr>
              <a:endParaRPr lang="en-US" sz="1000" b="1">
                <a:solidFill>
                  <a:schemeClr val="tx1"/>
                </a:solidFill>
              </a:endParaRPr>
            </a:p>
            <a:p>
              <a:pPr algn="ctr">
                <a:defRPr/>
              </a:pPr>
              <a:r>
                <a:rPr lang="en-US" sz="1000" b="1">
                  <a:solidFill>
                    <a:schemeClr val="tx1"/>
                  </a:solidFill>
                </a:rPr>
                <a:t>#83847a</a:t>
              </a:r>
            </a:p>
          </p:txBody>
        </p:sp>
        <p:sp>
          <p:nvSpPr>
            <p:cNvPr id="11" name="Rectangle 10"/>
            <p:cNvSpPr/>
            <p:nvPr/>
          </p:nvSpPr>
          <p:spPr>
            <a:xfrm>
              <a:off x="4601633" y="2394599"/>
              <a:ext cx="745067" cy="558800"/>
            </a:xfrm>
            <a:prstGeom prst="rect">
              <a:avLst/>
            </a:prstGeom>
            <a:solidFill>
              <a:srgbClr val="DF1F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a:solidFill>
                    <a:schemeClr val="bg1"/>
                  </a:solidFill>
                </a:rPr>
                <a:t>223</a:t>
              </a:r>
            </a:p>
            <a:p>
              <a:pPr algn="ctr">
                <a:defRPr/>
              </a:pPr>
              <a:r>
                <a:rPr lang="en-US" sz="1000" b="1">
                  <a:solidFill>
                    <a:schemeClr val="bg1"/>
                  </a:solidFill>
                </a:rPr>
                <a:t>31</a:t>
              </a:r>
            </a:p>
            <a:p>
              <a:pPr algn="ctr">
                <a:defRPr/>
              </a:pPr>
              <a:r>
                <a:rPr lang="en-US" sz="1000" b="1">
                  <a:solidFill>
                    <a:schemeClr val="bg1"/>
                  </a:solidFill>
                </a:rPr>
                <a:t>46</a:t>
              </a:r>
            </a:p>
            <a:p>
              <a:pPr algn="ctr">
                <a:defRPr/>
              </a:pPr>
              <a:endParaRPr lang="en-US" sz="1000" b="1">
                <a:solidFill>
                  <a:schemeClr val="bg1"/>
                </a:solidFill>
              </a:endParaRPr>
            </a:p>
            <a:p>
              <a:pPr algn="ctr">
                <a:defRPr/>
              </a:pPr>
              <a:r>
                <a:rPr lang="en-US" sz="1000" b="1">
                  <a:solidFill>
                    <a:schemeClr val="bg1"/>
                  </a:solidFill>
                </a:rPr>
                <a:t>#ef4236</a:t>
              </a:r>
            </a:p>
          </p:txBody>
        </p:sp>
        <p:sp>
          <p:nvSpPr>
            <p:cNvPr id="12" name="Rectangle 11"/>
            <p:cNvSpPr/>
            <p:nvPr/>
          </p:nvSpPr>
          <p:spPr>
            <a:xfrm>
              <a:off x="5562601" y="2394599"/>
              <a:ext cx="745067" cy="558800"/>
            </a:xfrm>
            <a:prstGeom prst="rect">
              <a:avLst/>
            </a:prstGeom>
            <a:solidFill>
              <a:srgbClr val="6E87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a:solidFill>
                    <a:schemeClr val="tx1"/>
                  </a:solidFill>
                </a:rPr>
                <a:t>110</a:t>
              </a:r>
            </a:p>
            <a:p>
              <a:pPr algn="ctr">
                <a:defRPr/>
              </a:pPr>
              <a:r>
                <a:rPr lang="en-US" sz="1000" b="1">
                  <a:solidFill>
                    <a:schemeClr val="tx1"/>
                  </a:solidFill>
                </a:rPr>
                <a:t>135</a:t>
              </a:r>
            </a:p>
            <a:p>
              <a:pPr algn="ctr">
                <a:defRPr/>
              </a:pPr>
              <a:r>
                <a:rPr lang="en-US" sz="1000" b="1">
                  <a:solidFill>
                    <a:schemeClr val="tx1"/>
                  </a:solidFill>
                </a:rPr>
                <a:t>120</a:t>
              </a:r>
            </a:p>
            <a:p>
              <a:pPr algn="ctr">
                <a:defRPr/>
              </a:pPr>
              <a:endParaRPr lang="en-US" sz="1000" b="1">
                <a:solidFill>
                  <a:schemeClr val="tx1"/>
                </a:solidFill>
              </a:endParaRPr>
            </a:p>
            <a:p>
              <a:pPr algn="ctr">
                <a:defRPr/>
              </a:pPr>
              <a:r>
                <a:rPr lang="en-US" sz="1000" b="1">
                  <a:solidFill>
                    <a:schemeClr val="tx1"/>
                  </a:solidFill>
                </a:rPr>
                <a:t>#6f8779</a:t>
              </a:r>
            </a:p>
          </p:txBody>
        </p:sp>
        <p:sp>
          <p:nvSpPr>
            <p:cNvPr id="13" name="Rectangle 12"/>
            <p:cNvSpPr/>
            <p:nvPr/>
          </p:nvSpPr>
          <p:spPr>
            <a:xfrm>
              <a:off x="6523568" y="2394599"/>
              <a:ext cx="745067" cy="558800"/>
            </a:xfrm>
            <a:prstGeom prst="rect">
              <a:avLst/>
            </a:prstGeom>
            <a:solidFill>
              <a:srgbClr val="705C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a:solidFill>
                    <a:schemeClr val="bg1"/>
                  </a:solidFill>
                </a:rPr>
                <a:t>112</a:t>
              </a:r>
            </a:p>
            <a:p>
              <a:pPr algn="ctr">
                <a:defRPr/>
              </a:pPr>
              <a:r>
                <a:rPr lang="en-US" sz="1000" b="1">
                  <a:solidFill>
                    <a:schemeClr val="bg1"/>
                  </a:solidFill>
                </a:rPr>
                <a:t>92</a:t>
              </a:r>
            </a:p>
            <a:p>
              <a:pPr algn="ctr">
                <a:defRPr/>
              </a:pPr>
              <a:r>
                <a:rPr lang="en-US" sz="1000" b="1">
                  <a:solidFill>
                    <a:schemeClr val="bg1"/>
                  </a:solidFill>
                </a:rPr>
                <a:t>56</a:t>
              </a:r>
            </a:p>
            <a:p>
              <a:pPr algn="ctr">
                <a:defRPr/>
              </a:pPr>
              <a:endParaRPr lang="en-US" sz="1000" b="1">
                <a:solidFill>
                  <a:schemeClr val="bg1"/>
                </a:solidFill>
              </a:endParaRPr>
            </a:p>
            <a:p>
              <a:pPr algn="ctr">
                <a:defRPr/>
              </a:pPr>
              <a:r>
                <a:rPr lang="en-US" sz="1000" b="1">
                  <a:solidFill>
                    <a:schemeClr val="bg1"/>
                  </a:solidFill>
                </a:rPr>
                <a:t>#705d39</a:t>
              </a:r>
            </a:p>
          </p:txBody>
        </p:sp>
        <p:sp>
          <p:nvSpPr>
            <p:cNvPr id="14" name="Rectangle 13"/>
            <p:cNvSpPr/>
            <p:nvPr/>
          </p:nvSpPr>
          <p:spPr>
            <a:xfrm>
              <a:off x="7484533" y="2394599"/>
              <a:ext cx="745067" cy="558800"/>
            </a:xfrm>
            <a:prstGeom prst="rect">
              <a:avLst/>
            </a:prstGeom>
            <a:solidFill>
              <a:srgbClr val="3E66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a:solidFill>
                    <a:schemeClr val="bg1"/>
                  </a:solidFill>
                </a:rPr>
                <a:t>62</a:t>
              </a:r>
            </a:p>
            <a:p>
              <a:pPr algn="ctr">
                <a:defRPr/>
              </a:pPr>
              <a:r>
                <a:rPr lang="en-US" sz="1000" b="1">
                  <a:solidFill>
                    <a:schemeClr val="bg1"/>
                  </a:solidFill>
                </a:rPr>
                <a:t>102</a:t>
              </a:r>
            </a:p>
            <a:p>
              <a:pPr algn="ctr">
                <a:defRPr/>
              </a:pPr>
              <a:r>
                <a:rPr lang="en-US" sz="1000" b="1">
                  <a:solidFill>
                    <a:schemeClr val="bg1"/>
                  </a:solidFill>
                </a:rPr>
                <a:t>130</a:t>
              </a:r>
            </a:p>
            <a:p>
              <a:pPr algn="ctr">
                <a:defRPr/>
              </a:pPr>
              <a:endParaRPr lang="en-US" sz="1000" b="1">
                <a:solidFill>
                  <a:schemeClr val="bg1"/>
                </a:solidFill>
              </a:endParaRPr>
            </a:p>
            <a:p>
              <a:pPr algn="ctr">
                <a:defRPr/>
              </a:pPr>
              <a:r>
                <a:rPr lang="en-US" sz="1000" b="1">
                  <a:solidFill>
                    <a:schemeClr val="bg1"/>
                  </a:solidFill>
                </a:rPr>
                <a:t>#406782</a:t>
              </a:r>
            </a:p>
          </p:txBody>
        </p:sp>
        <p:sp>
          <p:nvSpPr>
            <p:cNvPr id="15" name="Rectangle 14"/>
            <p:cNvSpPr/>
            <p:nvPr/>
          </p:nvSpPr>
          <p:spPr>
            <a:xfrm>
              <a:off x="8445501" y="2394599"/>
              <a:ext cx="745067" cy="558800"/>
            </a:xfrm>
            <a:prstGeom prst="rect">
              <a:avLst/>
            </a:prstGeom>
            <a:solidFill>
              <a:srgbClr val="6638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a:solidFill>
                    <a:schemeClr val="bg1"/>
                  </a:solidFill>
                </a:rPr>
                <a:t>102</a:t>
              </a:r>
            </a:p>
            <a:p>
              <a:pPr algn="ctr">
                <a:defRPr/>
              </a:pPr>
              <a:r>
                <a:rPr lang="en-US" sz="1000" b="1">
                  <a:solidFill>
                    <a:schemeClr val="bg1"/>
                  </a:solidFill>
                </a:rPr>
                <a:t>56</a:t>
              </a:r>
            </a:p>
            <a:p>
              <a:pPr algn="ctr">
                <a:defRPr/>
              </a:pPr>
              <a:r>
                <a:rPr lang="en-US" sz="1000" b="1">
                  <a:solidFill>
                    <a:schemeClr val="bg1"/>
                  </a:solidFill>
                </a:rPr>
                <a:t>48</a:t>
              </a:r>
            </a:p>
            <a:p>
              <a:pPr algn="ctr">
                <a:defRPr/>
              </a:pPr>
              <a:endParaRPr lang="en-US" sz="1000" b="1">
                <a:solidFill>
                  <a:schemeClr val="bg1"/>
                </a:solidFill>
              </a:endParaRPr>
            </a:p>
            <a:p>
              <a:pPr algn="ctr">
                <a:defRPr/>
              </a:pPr>
              <a:r>
                <a:rPr lang="en-US" sz="1000" b="1">
                  <a:solidFill>
                    <a:schemeClr val="bg1"/>
                  </a:solidFill>
                </a:rPr>
                <a:t>#673931</a:t>
              </a:r>
            </a:p>
          </p:txBody>
        </p:sp>
        <p:sp>
          <p:nvSpPr>
            <p:cNvPr id="16" name="Rectangle 15"/>
            <p:cNvSpPr/>
            <p:nvPr/>
          </p:nvSpPr>
          <p:spPr>
            <a:xfrm>
              <a:off x="9406469" y="2394599"/>
              <a:ext cx="745067" cy="558800"/>
            </a:xfrm>
            <a:prstGeom prst="rect">
              <a:avLst/>
            </a:prstGeom>
            <a:solidFill>
              <a:srgbClr val="8278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a:solidFill>
                    <a:schemeClr val="bg1"/>
                  </a:solidFill>
                </a:rPr>
                <a:t>130</a:t>
              </a:r>
            </a:p>
            <a:p>
              <a:pPr algn="ctr">
                <a:defRPr/>
              </a:pPr>
              <a:r>
                <a:rPr lang="en-US" sz="1000" b="1">
                  <a:solidFill>
                    <a:schemeClr val="bg1"/>
                  </a:solidFill>
                </a:rPr>
                <a:t>120</a:t>
              </a:r>
            </a:p>
            <a:p>
              <a:pPr algn="ctr">
                <a:defRPr/>
              </a:pPr>
              <a:r>
                <a:rPr lang="en-US" sz="1000" b="1">
                  <a:solidFill>
                    <a:schemeClr val="bg1"/>
                  </a:solidFill>
                </a:rPr>
                <a:t>111</a:t>
              </a:r>
            </a:p>
            <a:p>
              <a:pPr algn="ctr">
                <a:defRPr/>
              </a:pPr>
              <a:endParaRPr lang="en-US" sz="1000" b="1">
                <a:solidFill>
                  <a:schemeClr val="bg1"/>
                </a:solidFill>
              </a:endParaRPr>
            </a:p>
            <a:p>
              <a:pPr algn="ctr">
                <a:defRPr/>
              </a:pPr>
              <a:r>
                <a:rPr lang="en-US" sz="1000" b="1">
                  <a:solidFill>
                    <a:schemeClr val="bg1"/>
                  </a:solidFill>
                </a:rPr>
                <a:t>#837970</a:t>
              </a:r>
            </a:p>
          </p:txBody>
        </p:sp>
        <p:sp>
          <p:nvSpPr>
            <p:cNvPr id="17" name="Rectangle 16"/>
            <p:cNvSpPr/>
            <p:nvPr/>
          </p:nvSpPr>
          <p:spPr>
            <a:xfrm>
              <a:off x="1718733" y="1707600"/>
              <a:ext cx="745067" cy="5588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a:solidFill>
                    <a:schemeClr val="tx1"/>
                  </a:solidFill>
                </a:rPr>
                <a:t>237</a:t>
              </a:r>
            </a:p>
            <a:p>
              <a:pPr algn="ctr">
                <a:defRPr/>
              </a:pPr>
              <a:r>
                <a:rPr lang="en-US" sz="1000" b="1">
                  <a:solidFill>
                    <a:schemeClr val="tx1"/>
                  </a:solidFill>
                </a:rPr>
                <a:t>237</a:t>
              </a:r>
            </a:p>
            <a:p>
              <a:pPr algn="ctr">
                <a:defRPr/>
              </a:pPr>
              <a:r>
                <a:rPr lang="en-US" sz="1000" b="1">
                  <a:solidFill>
                    <a:schemeClr val="tx1"/>
                  </a:solidFill>
                </a:rPr>
                <a:t>237</a:t>
              </a:r>
            </a:p>
            <a:p>
              <a:pPr algn="ctr">
                <a:defRPr/>
              </a:pPr>
              <a:endParaRPr lang="en-US" sz="1000" b="1">
                <a:solidFill>
                  <a:schemeClr val="tx1"/>
                </a:solidFill>
              </a:endParaRPr>
            </a:p>
            <a:p>
              <a:pPr algn="ctr">
                <a:defRPr/>
              </a:pPr>
              <a:r>
                <a:rPr lang="en-US" sz="1000" b="1">
                  <a:solidFill>
                    <a:schemeClr val="tx1"/>
                  </a:solidFill>
                </a:rPr>
                <a:t>#</a:t>
              </a:r>
              <a:r>
                <a:rPr lang="en-US" sz="1000" b="1" err="1">
                  <a:solidFill>
                    <a:schemeClr val="tx1"/>
                  </a:solidFill>
                </a:rPr>
                <a:t>ededed</a:t>
              </a:r>
              <a:endParaRPr lang="en-US" sz="1000" b="1">
                <a:solidFill>
                  <a:schemeClr val="tx1"/>
                </a:solidFill>
              </a:endParaRPr>
            </a:p>
          </p:txBody>
        </p:sp>
        <p:sp>
          <p:nvSpPr>
            <p:cNvPr id="18" name="Rectangle 17"/>
            <p:cNvSpPr/>
            <p:nvPr/>
          </p:nvSpPr>
          <p:spPr>
            <a:xfrm>
              <a:off x="5562601" y="1707600"/>
              <a:ext cx="745067" cy="558800"/>
            </a:xfrm>
            <a:prstGeom prst="rect">
              <a:avLst/>
            </a:prstGeom>
            <a:solidFill>
              <a:srgbClr val="5077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a:solidFill>
                    <a:schemeClr val="bg1"/>
                  </a:solidFill>
                </a:rPr>
                <a:t>80</a:t>
              </a:r>
            </a:p>
            <a:p>
              <a:pPr algn="ctr">
                <a:defRPr/>
              </a:pPr>
              <a:r>
                <a:rPr lang="en-US" sz="1000" b="1">
                  <a:solidFill>
                    <a:schemeClr val="bg1"/>
                  </a:solidFill>
                </a:rPr>
                <a:t>119</a:t>
              </a:r>
            </a:p>
            <a:p>
              <a:pPr algn="ctr">
                <a:defRPr/>
              </a:pPr>
              <a:r>
                <a:rPr lang="en-US" sz="1000" b="1">
                  <a:solidFill>
                    <a:schemeClr val="bg1"/>
                  </a:solidFill>
                </a:rPr>
                <a:t>27</a:t>
              </a:r>
            </a:p>
            <a:p>
              <a:pPr algn="ctr">
                <a:defRPr/>
              </a:pPr>
              <a:endParaRPr lang="en-US" sz="1000" b="1">
                <a:solidFill>
                  <a:schemeClr val="bg1"/>
                </a:solidFill>
              </a:endParaRPr>
            </a:p>
            <a:p>
              <a:pPr algn="ctr">
                <a:defRPr/>
              </a:pPr>
              <a:r>
                <a:rPr lang="en-US" sz="1000" b="1">
                  <a:solidFill>
                    <a:schemeClr val="bg1"/>
                  </a:solidFill>
                </a:rPr>
                <a:t>#517837</a:t>
              </a:r>
            </a:p>
          </p:txBody>
        </p:sp>
        <p:sp>
          <p:nvSpPr>
            <p:cNvPr id="19" name="Rectangle 18"/>
            <p:cNvSpPr/>
            <p:nvPr/>
          </p:nvSpPr>
          <p:spPr>
            <a:xfrm>
              <a:off x="6523568" y="1707600"/>
              <a:ext cx="745067" cy="558800"/>
            </a:xfrm>
            <a:prstGeom prst="rect">
              <a:avLst/>
            </a:prstGeom>
            <a:solidFill>
              <a:srgbClr val="FCAE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a:solidFill>
                    <a:schemeClr val="tx1"/>
                  </a:solidFill>
                </a:rPr>
                <a:t>252</a:t>
              </a:r>
            </a:p>
            <a:p>
              <a:pPr algn="ctr">
                <a:defRPr/>
              </a:pPr>
              <a:r>
                <a:rPr lang="en-US" sz="1000" b="1">
                  <a:solidFill>
                    <a:schemeClr val="tx1"/>
                  </a:solidFill>
                </a:rPr>
                <a:t>174</a:t>
              </a:r>
            </a:p>
            <a:p>
              <a:pPr algn="ctr">
                <a:defRPr/>
              </a:pPr>
              <a:r>
                <a:rPr lang="en-US" sz="1000" b="1">
                  <a:solidFill>
                    <a:schemeClr val="tx1"/>
                  </a:solidFill>
                </a:rPr>
                <a:t>59</a:t>
              </a:r>
            </a:p>
            <a:p>
              <a:pPr algn="ctr">
                <a:defRPr/>
              </a:pPr>
              <a:endParaRPr lang="en-US" sz="1000" b="1">
                <a:solidFill>
                  <a:schemeClr val="tx1"/>
                </a:solidFill>
              </a:endParaRPr>
            </a:p>
            <a:p>
              <a:pPr algn="ctr">
                <a:defRPr/>
              </a:pPr>
              <a:r>
                <a:rPr lang="en-US" sz="1000" b="1">
                  <a:solidFill>
                    <a:schemeClr val="tx1"/>
                  </a:solidFill>
                </a:rPr>
                <a:t>#fbae3d</a:t>
              </a:r>
            </a:p>
          </p:txBody>
        </p:sp>
        <p:sp>
          <p:nvSpPr>
            <p:cNvPr id="20" name="Rectangle 19"/>
            <p:cNvSpPr/>
            <p:nvPr/>
          </p:nvSpPr>
          <p:spPr>
            <a:xfrm>
              <a:off x="7484533" y="1707600"/>
              <a:ext cx="745067" cy="558800"/>
            </a:xfrm>
            <a:prstGeom prst="rect">
              <a:avLst/>
            </a:prstGeom>
            <a:solidFill>
              <a:srgbClr val="5324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a:solidFill>
                    <a:schemeClr val="bg1"/>
                  </a:solidFill>
                </a:rPr>
                <a:t>83</a:t>
              </a:r>
            </a:p>
            <a:p>
              <a:pPr algn="ctr">
                <a:defRPr/>
              </a:pPr>
              <a:r>
                <a:rPr lang="en-US" sz="1000" b="1">
                  <a:solidFill>
                    <a:schemeClr val="bg1"/>
                  </a:solidFill>
                </a:rPr>
                <a:t>36</a:t>
              </a:r>
            </a:p>
            <a:p>
              <a:pPr algn="ctr">
                <a:defRPr/>
              </a:pPr>
              <a:r>
                <a:rPr lang="en-US" sz="1000" b="1">
                  <a:solidFill>
                    <a:schemeClr val="bg1"/>
                  </a:solidFill>
                </a:rPr>
                <a:t>118</a:t>
              </a:r>
            </a:p>
            <a:p>
              <a:pPr algn="ctr">
                <a:defRPr/>
              </a:pPr>
              <a:endParaRPr lang="en-US" sz="1000" b="1">
                <a:solidFill>
                  <a:schemeClr val="bg1"/>
                </a:solidFill>
              </a:endParaRPr>
            </a:p>
            <a:p>
              <a:pPr algn="ctr">
                <a:defRPr/>
              </a:pPr>
              <a:r>
                <a:rPr lang="en-US" sz="1000" b="1">
                  <a:solidFill>
                    <a:schemeClr val="bg1"/>
                  </a:solidFill>
                </a:rPr>
                <a:t>#542a76</a:t>
              </a:r>
            </a:p>
          </p:txBody>
        </p:sp>
      </p:grpSp>
    </p:spTree>
    <p:extLst>
      <p:ext uri="{BB962C8B-B14F-4D97-AF65-F5344CB8AC3E}">
        <p14:creationId xmlns:p14="http://schemas.microsoft.com/office/powerpoint/2010/main" val="39811075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266700" y="1028700"/>
            <a:ext cx="11658600" cy="560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79E246-DB27-040E-95D2-B26EAF143D30}"/>
              </a:ext>
            </a:extLst>
          </p:cNvPr>
          <p:cNvSpPr>
            <a:spLocks noGrp="1"/>
          </p:cNvSpPr>
          <p:nvPr>
            <p:ph type="dt" sz="half" idx="11"/>
          </p:nvPr>
        </p:nvSpPr>
        <p:spPr/>
        <p:txBody>
          <a:bodyPr/>
          <a:lstStyle/>
          <a:p>
            <a:endParaRPr lang="en-US"/>
          </a:p>
        </p:txBody>
      </p:sp>
      <p:sp>
        <p:nvSpPr>
          <p:cNvPr id="7" name="Footer Placeholder 6">
            <a:extLst>
              <a:ext uri="{FF2B5EF4-FFF2-40B4-BE49-F238E27FC236}">
                <a16:creationId xmlns:a16="http://schemas.microsoft.com/office/drawing/2014/main" id="{CFD0F5C1-A6E1-A37D-C392-0E742FAC1C2F}"/>
              </a:ext>
            </a:extLst>
          </p:cNvPr>
          <p:cNvSpPr>
            <a:spLocks noGrp="1"/>
          </p:cNvSpPr>
          <p:nvPr>
            <p:ph type="ftr" sz="quarter" idx="12"/>
          </p:nvPr>
        </p:nvSpPr>
        <p:spPr/>
        <p:txBody>
          <a:bodyPr/>
          <a:lstStyle/>
          <a:p>
            <a:endParaRPr lang="en-US"/>
          </a:p>
        </p:txBody>
      </p:sp>
      <p:sp>
        <p:nvSpPr>
          <p:cNvPr id="2" name="Title 1">
            <a:extLst>
              <a:ext uri="{FF2B5EF4-FFF2-40B4-BE49-F238E27FC236}">
                <a16:creationId xmlns:a16="http://schemas.microsoft.com/office/drawing/2014/main" id="{62A64504-0669-5CF0-805D-174C1EFD60F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539838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8" name="Content Placeholder 3"/>
          <p:cNvSpPr>
            <a:spLocks noGrp="1"/>
          </p:cNvSpPr>
          <p:nvPr>
            <p:ph sz="quarter" idx="10"/>
          </p:nvPr>
        </p:nvSpPr>
        <p:spPr>
          <a:xfrm>
            <a:off x="266700" y="1028700"/>
            <a:ext cx="11658600" cy="5600700"/>
          </a:xfrm>
        </p:spPr>
        <p:txBody>
          <a:bodyPr numCol="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EE4B1084-AF70-E7DA-2842-9FB9FFF0804B}"/>
              </a:ext>
            </a:extLst>
          </p:cNvPr>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76C7A763-F7D0-2074-5F3F-2D1DA1226607}"/>
              </a:ext>
            </a:extLst>
          </p:cNvPr>
          <p:cNvSpPr>
            <a:spLocks noGrp="1"/>
          </p:cNvSpPr>
          <p:nvPr>
            <p:ph type="dt" sz="half" idx="11"/>
          </p:nvPr>
        </p:nvSpPr>
        <p:spPr/>
        <p:txBody>
          <a:bodyPr/>
          <a:lstStyle/>
          <a:p>
            <a:endParaRPr lang="en-US"/>
          </a:p>
        </p:txBody>
      </p:sp>
      <p:sp>
        <p:nvSpPr>
          <p:cNvPr id="6" name="Footer Placeholder 5">
            <a:extLst>
              <a:ext uri="{FF2B5EF4-FFF2-40B4-BE49-F238E27FC236}">
                <a16:creationId xmlns:a16="http://schemas.microsoft.com/office/drawing/2014/main" id="{BB5C1216-5C4C-C44D-DE08-88D5BFB6266F}"/>
              </a:ext>
            </a:extLst>
          </p:cNvPr>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2362873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3"/>
          <p:cNvSpPr>
            <a:spLocks noGrp="1"/>
          </p:cNvSpPr>
          <p:nvPr>
            <p:ph sz="quarter" idx="10"/>
          </p:nvPr>
        </p:nvSpPr>
        <p:spPr>
          <a:xfrm>
            <a:off x="266700" y="1028700"/>
            <a:ext cx="11658600" cy="5600700"/>
          </a:xfrm>
        </p:spPr>
        <p:txBody>
          <a:bodyPr numCol="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78831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9" name="Content Placeholder 3"/>
          <p:cNvSpPr>
            <a:spLocks noGrp="1"/>
          </p:cNvSpPr>
          <p:nvPr>
            <p:ph sz="quarter" idx="12"/>
          </p:nvPr>
        </p:nvSpPr>
        <p:spPr>
          <a:xfrm>
            <a:off x="266700" y="1028700"/>
            <a:ext cx="11658600" cy="5600700"/>
          </a:xfrm>
        </p:spPr>
        <p:txBody>
          <a:bodyPr numCol="3"/>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FC9BA2-EC81-5287-D39F-725A5EC32471}"/>
              </a:ext>
            </a:extLst>
          </p:cNvPr>
          <p:cNvSpPr>
            <a:spLocks noGrp="1"/>
          </p:cNvSpPr>
          <p:nvPr>
            <p:ph type="dt" sz="half" idx="13"/>
          </p:nvPr>
        </p:nvSpPr>
        <p:spPr/>
        <p:txBody>
          <a:bodyPr/>
          <a:lstStyle/>
          <a:p>
            <a:endParaRPr lang="en-US"/>
          </a:p>
        </p:txBody>
      </p:sp>
      <p:sp>
        <p:nvSpPr>
          <p:cNvPr id="6" name="Footer Placeholder 5">
            <a:extLst>
              <a:ext uri="{FF2B5EF4-FFF2-40B4-BE49-F238E27FC236}">
                <a16:creationId xmlns:a16="http://schemas.microsoft.com/office/drawing/2014/main" id="{FE97BF52-3E27-86B6-23FC-B495D58A6360}"/>
              </a:ext>
            </a:extLst>
          </p:cNvPr>
          <p:cNvSpPr>
            <a:spLocks noGrp="1"/>
          </p:cNvSpPr>
          <p:nvPr>
            <p:ph type="ftr" sz="quarter" idx="14"/>
          </p:nvPr>
        </p:nvSpPr>
        <p:spPr/>
        <p:txBody>
          <a:bodyPr/>
          <a:lstStyle/>
          <a:p>
            <a:endParaRPr lang="en-US"/>
          </a:p>
        </p:txBody>
      </p:sp>
    </p:spTree>
    <p:extLst>
      <p:ext uri="{BB962C8B-B14F-4D97-AF65-F5344CB8AC3E}">
        <p14:creationId xmlns:p14="http://schemas.microsoft.com/office/powerpoint/2010/main" val="14894525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a:t>Click to edit Master text styles</a:t>
            </a:r>
          </a:p>
        </p:txBody>
      </p:sp>
      <p:sp>
        <p:nvSpPr>
          <p:cNvPr id="4" name="Title 3"/>
          <p:cNvSpPr>
            <a:spLocks noGrp="1"/>
          </p:cNvSpPr>
          <p:nvPr>
            <p:ph type="title"/>
          </p:nvPr>
        </p:nvSpPr>
        <p:spPr/>
        <p:txBody>
          <a:bodyPr/>
          <a:lstStyle/>
          <a:p>
            <a:r>
              <a:rPr lang="en-US"/>
              <a:t>Click to edit Master title style</a:t>
            </a:r>
          </a:p>
        </p:txBody>
      </p:sp>
      <p:sp>
        <p:nvSpPr>
          <p:cNvPr id="10" name="Content Placeholder 3"/>
          <p:cNvSpPr>
            <a:spLocks noGrp="1"/>
          </p:cNvSpPr>
          <p:nvPr>
            <p:ph sz="quarter" idx="12"/>
          </p:nvPr>
        </p:nvSpPr>
        <p:spPr>
          <a:xfrm>
            <a:off x="266700" y="1028700"/>
            <a:ext cx="11658600" cy="50863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67CF58A5-50A2-4609-9528-306C52949FE4}"/>
              </a:ext>
            </a:extLst>
          </p:cNvPr>
          <p:cNvSpPr>
            <a:spLocks noGrp="1"/>
          </p:cNvSpPr>
          <p:nvPr>
            <p:ph type="dt" sz="half" idx="13"/>
          </p:nvPr>
        </p:nvSpPr>
        <p:spPr>
          <a:xfrm>
            <a:off x="8842515" y="6653150"/>
            <a:ext cx="2761673" cy="137160"/>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13141E4A-7726-4CDD-AEE9-576AC0A57297}"/>
              </a:ext>
            </a:extLst>
          </p:cNvPr>
          <p:cNvSpPr>
            <a:spLocks noGrp="1"/>
          </p:cNvSpPr>
          <p:nvPr>
            <p:ph type="ftr" sz="quarter" idx="14"/>
          </p:nvPr>
        </p:nvSpPr>
        <p:spPr>
          <a:xfrm>
            <a:off x="266700" y="6653150"/>
            <a:ext cx="2901373" cy="137160"/>
          </a:xfrm>
          <a:prstGeom prst="rect">
            <a:avLst/>
          </a:prstGeom>
        </p:spPr>
        <p:txBody>
          <a:bodyPr/>
          <a:lstStyle/>
          <a:p>
            <a:endParaRPr lang="en-US"/>
          </a:p>
        </p:txBody>
      </p:sp>
    </p:spTree>
    <p:extLst>
      <p:ext uri="{BB962C8B-B14F-4D97-AF65-F5344CB8AC3E}">
        <p14:creationId xmlns:p14="http://schemas.microsoft.com/office/powerpoint/2010/main" val="3736665549"/>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BEC9A928-C3DF-2C22-44D2-6CEAF37A2452}"/>
              </a:ext>
            </a:extLst>
          </p:cNvPr>
          <p:cNvSpPr>
            <a:spLocks noGrp="1"/>
          </p:cNvSpPr>
          <p:nvPr>
            <p:ph type="dt" sz="half" idx="20"/>
          </p:nvPr>
        </p:nvSpPr>
        <p:spPr/>
        <p:txBody>
          <a:bodyPr/>
          <a:lstStyle/>
          <a:p>
            <a:endParaRPr lang="en-US"/>
          </a:p>
        </p:txBody>
      </p:sp>
      <p:sp>
        <p:nvSpPr>
          <p:cNvPr id="7" name="Footer Placeholder 6">
            <a:extLst>
              <a:ext uri="{FF2B5EF4-FFF2-40B4-BE49-F238E27FC236}">
                <a16:creationId xmlns:a16="http://schemas.microsoft.com/office/drawing/2014/main" id="{F7247472-A8F5-BC75-9086-8D91A7F6A294}"/>
              </a:ext>
            </a:extLst>
          </p:cNvPr>
          <p:cNvSpPr>
            <a:spLocks noGrp="1"/>
          </p:cNvSpPr>
          <p:nvPr>
            <p:ph type="ftr" sz="quarter" idx="21"/>
          </p:nvPr>
        </p:nvSpPr>
        <p:spPr/>
        <p:txBody>
          <a:bodyPr/>
          <a:lstStyle/>
          <a:p>
            <a:endParaRPr lang="en-US"/>
          </a:p>
        </p:txBody>
      </p:sp>
    </p:spTree>
    <p:extLst>
      <p:ext uri="{BB962C8B-B14F-4D97-AF65-F5344CB8AC3E}">
        <p14:creationId xmlns:p14="http://schemas.microsoft.com/office/powerpoint/2010/main" val="30359514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a:t>Click to edit Master text styles</a:t>
            </a:r>
          </a:p>
        </p:txBody>
      </p:sp>
      <p:sp>
        <p:nvSpPr>
          <p:cNvPr id="5" name="Date Placeholder 4">
            <a:extLst>
              <a:ext uri="{FF2B5EF4-FFF2-40B4-BE49-F238E27FC236}">
                <a16:creationId xmlns:a16="http://schemas.microsoft.com/office/drawing/2014/main" id="{4FDAD6DC-C062-D2A7-C4D4-57F4C0FFAD4D}"/>
              </a:ext>
            </a:extLst>
          </p:cNvPr>
          <p:cNvSpPr>
            <a:spLocks noGrp="1"/>
          </p:cNvSpPr>
          <p:nvPr>
            <p:ph type="dt" sz="half" idx="21"/>
          </p:nvPr>
        </p:nvSpPr>
        <p:spPr/>
        <p:txBody>
          <a:bodyPr/>
          <a:lstStyle/>
          <a:p>
            <a:endParaRPr lang="en-US"/>
          </a:p>
        </p:txBody>
      </p:sp>
      <p:sp>
        <p:nvSpPr>
          <p:cNvPr id="6" name="Footer Placeholder 5">
            <a:extLst>
              <a:ext uri="{FF2B5EF4-FFF2-40B4-BE49-F238E27FC236}">
                <a16:creationId xmlns:a16="http://schemas.microsoft.com/office/drawing/2014/main" id="{7AA18071-1438-F3E3-FC9F-3F401EE7FED1}"/>
              </a:ext>
            </a:extLst>
          </p:cNvPr>
          <p:cNvSpPr>
            <a:spLocks noGrp="1"/>
          </p:cNvSpPr>
          <p:nvPr>
            <p:ph type="ftr" sz="quarter" idx="22"/>
          </p:nvPr>
        </p:nvSpPr>
        <p:spPr/>
        <p:txBody>
          <a:bodyPr/>
          <a:lstStyle/>
          <a:p>
            <a:endParaRPr lang="en-US"/>
          </a:p>
        </p:txBody>
      </p:sp>
    </p:spTree>
    <p:extLst>
      <p:ext uri="{BB962C8B-B14F-4D97-AF65-F5344CB8AC3E}">
        <p14:creationId xmlns:p14="http://schemas.microsoft.com/office/powerpoint/2010/main" val="42841716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10D79471-1A0E-36EB-1B94-DDE0CE561EA3}"/>
              </a:ext>
            </a:extLst>
          </p:cNvPr>
          <p:cNvSpPr>
            <a:spLocks noGrp="1"/>
          </p:cNvSpPr>
          <p:nvPr>
            <p:ph type="dt" sz="half" idx="17"/>
          </p:nvPr>
        </p:nvSpPr>
        <p:spPr/>
        <p:txBody>
          <a:bodyPr/>
          <a:lstStyle/>
          <a:p>
            <a:endParaRPr lang="en-US"/>
          </a:p>
        </p:txBody>
      </p:sp>
      <p:sp>
        <p:nvSpPr>
          <p:cNvPr id="7" name="Footer Placeholder 6">
            <a:extLst>
              <a:ext uri="{FF2B5EF4-FFF2-40B4-BE49-F238E27FC236}">
                <a16:creationId xmlns:a16="http://schemas.microsoft.com/office/drawing/2014/main" id="{5876C5F4-629A-E5A4-73FB-E8465BDB57BF}"/>
              </a:ext>
            </a:extLst>
          </p:cNvPr>
          <p:cNvSpPr>
            <a:spLocks noGrp="1"/>
          </p:cNvSpPr>
          <p:nvPr>
            <p:ph type="ftr" sz="quarter" idx="18"/>
          </p:nvPr>
        </p:nvSpPr>
        <p:spPr/>
        <p:txBody>
          <a:bodyPr/>
          <a:lstStyle/>
          <a:p>
            <a:endParaRPr lang="en-US"/>
          </a:p>
        </p:txBody>
      </p:sp>
    </p:spTree>
    <p:extLst>
      <p:ext uri="{BB962C8B-B14F-4D97-AF65-F5344CB8AC3E}">
        <p14:creationId xmlns:p14="http://schemas.microsoft.com/office/powerpoint/2010/main" val="15359537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58768C3-8315-3411-54A8-2C8239251263}"/>
              </a:ext>
            </a:extLst>
          </p:cNvPr>
          <p:cNvSpPr>
            <a:spLocks noGrp="1"/>
          </p:cNvSpPr>
          <p:nvPr>
            <p:ph type="dt" sz="half" idx="17"/>
          </p:nvPr>
        </p:nvSpPr>
        <p:spPr/>
        <p:txBody>
          <a:bodyPr/>
          <a:lstStyle/>
          <a:p>
            <a:endParaRPr lang="en-US"/>
          </a:p>
        </p:txBody>
      </p:sp>
      <p:sp>
        <p:nvSpPr>
          <p:cNvPr id="6" name="Footer Placeholder 5">
            <a:extLst>
              <a:ext uri="{FF2B5EF4-FFF2-40B4-BE49-F238E27FC236}">
                <a16:creationId xmlns:a16="http://schemas.microsoft.com/office/drawing/2014/main" id="{28938FEB-D648-AE71-0FA1-805FFC832488}"/>
              </a:ext>
            </a:extLst>
          </p:cNvPr>
          <p:cNvSpPr>
            <a:spLocks noGrp="1"/>
          </p:cNvSpPr>
          <p:nvPr>
            <p:ph type="ftr" sz="quarter" idx="18"/>
          </p:nvPr>
        </p:nvSpPr>
        <p:spPr/>
        <p:txBody>
          <a:bodyPr/>
          <a:lstStyle/>
          <a:p>
            <a:endParaRPr lang="en-US"/>
          </a:p>
        </p:txBody>
      </p:sp>
    </p:spTree>
    <p:extLst>
      <p:ext uri="{BB962C8B-B14F-4D97-AF65-F5344CB8AC3E}">
        <p14:creationId xmlns:p14="http://schemas.microsoft.com/office/powerpoint/2010/main" val="11725409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p:cNvCxnSpPr/>
          <p:nvPr userDrawn="1"/>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AAE838-AA12-FA5F-5DA0-1ABB713993D9}"/>
              </a:ext>
            </a:extLst>
          </p:cNvPr>
          <p:cNvSpPr>
            <a:spLocks noGrp="1"/>
          </p:cNvSpPr>
          <p:nvPr>
            <p:ph type="dt" sz="half" idx="25"/>
          </p:nvPr>
        </p:nvSpPr>
        <p:spPr/>
        <p:txBody>
          <a:bodyPr/>
          <a:lstStyle/>
          <a:p>
            <a:endParaRPr lang="en-US"/>
          </a:p>
        </p:txBody>
      </p:sp>
      <p:sp>
        <p:nvSpPr>
          <p:cNvPr id="8" name="Footer Placeholder 7">
            <a:extLst>
              <a:ext uri="{FF2B5EF4-FFF2-40B4-BE49-F238E27FC236}">
                <a16:creationId xmlns:a16="http://schemas.microsoft.com/office/drawing/2014/main" id="{AE34FB74-F548-AD28-A10C-D5391FE1CF47}"/>
              </a:ext>
            </a:extLst>
          </p:cNvPr>
          <p:cNvSpPr>
            <a:spLocks noGrp="1"/>
          </p:cNvSpPr>
          <p:nvPr>
            <p:ph type="ftr" sz="quarter" idx="26"/>
          </p:nvPr>
        </p:nvSpPr>
        <p:spPr/>
        <p:txBody>
          <a:bodyPr/>
          <a:lstStyle/>
          <a:p>
            <a:endParaRPr lang="en-US"/>
          </a:p>
        </p:txBody>
      </p:sp>
    </p:spTree>
    <p:extLst>
      <p:ext uri="{BB962C8B-B14F-4D97-AF65-F5344CB8AC3E}">
        <p14:creationId xmlns:p14="http://schemas.microsoft.com/office/powerpoint/2010/main" val="4149794169"/>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Custom-Quad">
    <p:spTree>
      <p:nvGrpSpPr>
        <p:cNvPr id="1" name=""/>
        <p:cNvGrpSpPr/>
        <p:nvPr/>
      </p:nvGrpSpPr>
      <p:grpSpPr>
        <a:xfrm>
          <a:off x="0" y="0"/>
          <a:ext cx="0" cy="0"/>
          <a:chOff x="0" y="0"/>
          <a:chExt cx="0" cy="0"/>
        </a:xfrm>
      </p:grpSpPr>
      <p:cxnSp>
        <p:nvCxnSpPr>
          <p:cNvPr id="4" name="Straight Connector 3"/>
          <p:cNvCxnSpPr/>
          <p:nvPr userDrawn="1"/>
        </p:nvCxnSpPr>
        <p:spPr>
          <a:xfrm>
            <a:off x="381000" y="343081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Content Placeholder 4"/>
          <p:cNvSpPr>
            <a:spLocks noGrp="1"/>
          </p:cNvSpPr>
          <p:nvPr>
            <p:ph sz="quarter" idx="24"/>
          </p:nvPr>
        </p:nvSpPr>
        <p:spPr>
          <a:xfrm>
            <a:off x="61722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p:cNvSpPr>
            <a:spLocks noGrp="1"/>
          </p:cNvSpPr>
          <p:nvPr>
            <p:ph sz="quarter" idx="22"/>
          </p:nvPr>
        </p:nvSpPr>
        <p:spPr>
          <a:xfrm>
            <a:off x="2667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sz="quarter" idx="23"/>
          </p:nvPr>
        </p:nvSpPr>
        <p:spPr>
          <a:xfrm>
            <a:off x="61722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1"/>
          <p:cNvSpPr>
            <a:spLocks noGrp="1"/>
          </p:cNvSpPr>
          <p:nvPr>
            <p:ph sz="quarter" idx="15"/>
          </p:nvPr>
        </p:nvSpPr>
        <p:spPr>
          <a:xfrm>
            <a:off x="2667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AADB0298-AAE9-38A5-935C-537E8444E40C}"/>
              </a:ext>
            </a:extLst>
          </p:cNvPr>
          <p:cNvSpPr>
            <a:spLocks noGrp="1"/>
          </p:cNvSpPr>
          <p:nvPr>
            <p:ph type="dt" sz="half" idx="25"/>
          </p:nvPr>
        </p:nvSpPr>
        <p:spPr/>
        <p:txBody>
          <a:bodyPr/>
          <a:lstStyle/>
          <a:p>
            <a:endParaRPr lang="en-US"/>
          </a:p>
        </p:txBody>
      </p:sp>
      <p:sp>
        <p:nvSpPr>
          <p:cNvPr id="6" name="Footer Placeholder 5">
            <a:extLst>
              <a:ext uri="{FF2B5EF4-FFF2-40B4-BE49-F238E27FC236}">
                <a16:creationId xmlns:a16="http://schemas.microsoft.com/office/drawing/2014/main" id="{D52C905D-E7A5-5841-E24E-8E8D9EAF35CE}"/>
              </a:ext>
            </a:extLst>
          </p:cNvPr>
          <p:cNvSpPr>
            <a:spLocks noGrp="1"/>
          </p:cNvSpPr>
          <p:nvPr>
            <p:ph type="ftr" sz="quarter" idx="26"/>
          </p:nvPr>
        </p:nvSpPr>
        <p:spPr/>
        <p:txBody>
          <a:bodyPr/>
          <a:lstStyle/>
          <a:p>
            <a:endParaRPr lang="en-US"/>
          </a:p>
        </p:txBody>
      </p:sp>
    </p:spTree>
    <p:extLst>
      <p:ext uri="{BB962C8B-B14F-4D97-AF65-F5344CB8AC3E}">
        <p14:creationId xmlns:p14="http://schemas.microsoft.com/office/powerpoint/2010/main" val="1381221522"/>
      </p:ext>
    </p:extLst>
  </p:cSld>
  <p:clrMapOvr>
    <a:masterClrMapping/>
  </p:clrMapOvr>
  <p:extLst>
    <p:ext uri="{DCECCB84-F9BA-43D5-87BE-67443E8EF086}">
      <p15:sldGuideLst xmlns:p15="http://schemas.microsoft.com/office/powerpoint/2012/main">
        <p15:guide id="1" orient="horz" pos="2088">
          <p15:clr>
            <a:srgbClr val="FBAE40"/>
          </p15:clr>
        </p15:guide>
        <p15:guide id="2" orient="horz" pos="2232">
          <p15:clr>
            <a:srgbClr val="FBAE40"/>
          </p15:clr>
        </p15:guide>
        <p15:guide id="3" pos="3888">
          <p15:clr>
            <a:srgbClr val="FBAE40"/>
          </p15:clr>
        </p15:guide>
        <p15:guide id="4" pos="3792">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 Tri-Chart Bottom">
    <p:spTree>
      <p:nvGrpSpPr>
        <p:cNvPr id="1" name=""/>
        <p:cNvGrpSpPr/>
        <p:nvPr/>
      </p:nvGrpSpPr>
      <p:grpSpPr>
        <a:xfrm>
          <a:off x="0" y="0"/>
          <a:ext cx="0" cy="0"/>
          <a:chOff x="0" y="0"/>
          <a:chExt cx="0" cy="0"/>
        </a:xfrm>
      </p:grpSpPr>
      <p:sp>
        <p:nvSpPr>
          <p:cNvPr id="16" name="Content Placeholder 3"/>
          <p:cNvSpPr>
            <a:spLocks noGrp="1"/>
          </p:cNvSpPr>
          <p:nvPr>
            <p:ph sz="quarter" idx="22"/>
          </p:nvPr>
        </p:nvSpPr>
        <p:spPr>
          <a:xfrm>
            <a:off x="266700" y="3855720"/>
            <a:ext cx="116586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1"/>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3246758A-EC6C-2E6D-7C25-EBF35B1A110D}"/>
              </a:ext>
            </a:extLst>
          </p:cNvPr>
          <p:cNvSpPr>
            <a:spLocks noGrp="1"/>
          </p:cNvSpPr>
          <p:nvPr>
            <p:ph type="dt" sz="half" idx="24"/>
          </p:nvPr>
        </p:nvSpPr>
        <p:spPr/>
        <p:txBody>
          <a:bodyPr/>
          <a:lstStyle/>
          <a:p>
            <a:endParaRPr lang="en-US"/>
          </a:p>
        </p:txBody>
      </p:sp>
      <p:sp>
        <p:nvSpPr>
          <p:cNvPr id="5" name="Footer Placeholder 4">
            <a:extLst>
              <a:ext uri="{FF2B5EF4-FFF2-40B4-BE49-F238E27FC236}">
                <a16:creationId xmlns:a16="http://schemas.microsoft.com/office/drawing/2014/main" id="{656A35E6-84D0-522D-F6FA-96313C01D057}"/>
              </a:ext>
            </a:extLst>
          </p:cNvPr>
          <p:cNvSpPr>
            <a:spLocks noGrp="1"/>
          </p:cNvSpPr>
          <p:nvPr>
            <p:ph type="ftr" sz="quarter" idx="25"/>
          </p:nvPr>
        </p:nvSpPr>
        <p:spPr/>
        <p:txBody>
          <a:bodyPr/>
          <a:lstStyle/>
          <a:p>
            <a:endParaRPr lang="en-US"/>
          </a:p>
        </p:txBody>
      </p:sp>
    </p:spTree>
    <p:extLst>
      <p:ext uri="{BB962C8B-B14F-4D97-AF65-F5344CB8AC3E}">
        <p14:creationId xmlns:p14="http://schemas.microsoft.com/office/powerpoint/2010/main" val="3759556696"/>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 Tri-Chart Top">
    <p:spTree>
      <p:nvGrpSpPr>
        <p:cNvPr id="1" name=""/>
        <p:cNvGrpSpPr/>
        <p:nvPr/>
      </p:nvGrpSpPr>
      <p:grpSpPr>
        <a:xfrm>
          <a:off x="0" y="0"/>
          <a:ext cx="0" cy="0"/>
          <a:chOff x="0" y="0"/>
          <a:chExt cx="0" cy="0"/>
        </a:xfrm>
      </p:grpSpPr>
      <p:sp>
        <p:nvSpPr>
          <p:cNvPr id="17" name="Content Placeholder 3"/>
          <p:cNvSpPr>
            <a:spLocks noGrp="1"/>
          </p:cNvSpPr>
          <p:nvPr>
            <p:ph sz="quarter" idx="23"/>
          </p:nvPr>
        </p:nvSpPr>
        <p:spPr>
          <a:xfrm>
            <a:off x="61722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quarter" idx="15"/>
          </p:nvPr>
        </p:nvSpPr>
        <p:spPr>
          <a:xfrm>
            <a:off x="2667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
          <p:cNvSpPr>
            <a:spLocks noGrp="1"/>
          </p:cNvSpPr>
          <p:nvPr>
            <p:ph sz="quarter" idx="22"/>
          </p:nvPr>
        </p:nvSpPr>
        <p:spPr>
          <a:xfrm>
            <a:off x="266700" y="1024178"/>
            <a:ext cx="116586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CE138066-C767-E96E-E21F-B1E4478B0958}"/>
              </a:ext>
            </a:extLst>
          </p:cNvPr>
          <p:cNvSpPr>
            <a:spLocks noGrp="1"/>
          </p:cNvSpPr>
          <p:nvPr>
            <p:ph type="dt" sz="half" idx="24"/>
          </p:nvPr>
        </p:nvSpPr>
        <p:spPr/>
        <p:txBody>
          <a:bodyPr/>
          <a:lstStyle/>
          <a:p>
            <a:endParaRPr lang="en-US"/>
          </a:p>
        </p:txBody>
      </p:sp>
      <p:sp>
        <p:nvSpPr>
          <p:cNvPr id="5" name="Footer Placeholder 4">
            <a:extLst>
              <a:ext uri="{FF2B5EF4-FFF2-40B4-BE49-F238E27FC236}">
                <a16:creationId xmlns:a16="http://schemas.microsoft.com/office/drawing/2014/main" id="{E18328B5-C225-08E6-86C5-18BB6982BC1B}"/>
              </a:ext>
            </a:extLst>
          </p:cNvPr>
          <p:cNvSpPr>
            <a:spLocks noGrp="1"/>
          </p:cNvSpPr>
          <p:nvPr>
            <p:ph type="ftr" sz="quarter" idx="25"/>
          </p:nvPr>
        </p:nvSpPr>
        <p:spPr/>
        <p:txBody>
          <a:bodyPr/>
          <a:lstStyle/>
          <a:p>
            <a:endParaRPr lang="en-US"/>
          </a:p>
        </p:txBody>
      </p:sp>
    </p:spTree>
    <p:extLst>
      <p:ext uri="{BB962C8B-B14F-4D97-AF65-F5344CB8AC3E}">
        <p14:creationId xmlns:p14="http://schemas.microsoft.com/office/powerpoint/2010/main" val="384672856"/>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9" name="Content Placeholder 3"/>
          <p:cNvSpPr>
            <a:spLocks noGrp="1"/>
          </p:cNvSpPr>
          <p:nvPr>
            <p:ph sz="quarter" idx="12"/>
          </p:nvPr>
        </p:nvSpPr>
        <p:spPr>
          <a:xfrm>
            <a:off x="266700" y="1028700"/>
            <a:ext cx="11658600" cy="5600700"/>
          </a:xfrm>
        </p:spPr>
        <p:txBody>
          <a:bodyPr numCol="3"/>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278327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D7835296-7DAA-2D03-3C74-8EDBE0C7DFA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AEFD207A-CF9B-5273-AAA1-5371D3714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0201887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F40FE8E-720F-2CF0-A515-A1F0A76E6C2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C5645D9-CB9C-72DC-4655-0357D988FE70}"/>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9643858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76200" y="66675"/>
            <a:ext cx="12020549" cy="6723635"/>
          </a:xfrm>
          <a:prstGeom prst="roundRect">
            <a:avLst>
              <a:gd name="adj" fmla="val 2256"/>
            </a:avLst>
          </a:prstGeom>
          <a:noFill/>
          <a:ln w="3175">
            <a:no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973CC44D-C4E5-B148-8424-D309BAD434F9}"/>
              </a:ext>
            </a:extLst>
          </p:cNvPr>
          <p:cNvSpPr>
            <a:spLocks noGrp="1"/>
          </p:cNvSpPr>
          <p:nvPr>
            <p:ph type="dt" sz="half" idx="13"/>
          </p:nvPr>
        </p:nvSpPr>
        <p:spPr/>
        <p:txBody>
          <a:bodyPr/>
          <a:lstStyle/>
          <a:p>
            <a:endParaRPr lang="en-US"/>
          </a:p>
        </p:txBody>
      </p:sp>
      <p:sp>
        <p:nvSpPr>
          <p:cNvPr id="4" name="Footer Placeholder 3">
            <a:extLst>
              <a:ext uri="{FF2B5EF4-FFF2-40B4-BE49-F238E27FC236}">
                <a16:creationId xmlns:a16="http://schemas.microsoft.com/office/drawing/2014/main" id="{B5E87FB6-092D-2261-C61B-A13F398BD061}"/>
              </a:ext>
            </a:extLst>
          </p:cNvPr>
          <p:cNvSpPr>
            <a:spLocks noGrp="1"/>
          </p:cNvSpPr>
          <p:nvPr>
            <p:ph type="ftr" sz="quarter" idx="14"/>
          </p:nvPr>
        </p:nvSpPr>
        <p:spPr/>
        <p:txBody>
          <a:bodyPr/>
          <a:lstStyle/>
          <a:p>
            <a:endParaRPr lang="en-US"/>
          </a:p>
        </p:txBody>
      </p:sp>
      <p:sp>
        <p:nvSpPr>
          <p:cNvPr id="5" name="Title 4">
            <a:extLst>
              <a:ext uri="{FF2B5EF4-FFF2-40B4-BE49-F238E27FC236}">
                <a16:creationId xmlns:a16="http://schemas.microsoft.com/office/drawing/2014/main" id="{AA3CD5E4-A5C4-AFB4-80AA-82539154DD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098325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FBBAD3CE-397E-AB37-EDAD-8632BE0AA2D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a:solidFill>
                <a:schemeClr val="tx1">
                  <a:lumMod val="50000"/>
                  <a:lumOff val="50000"/>
                </a:schemeClr>
              </a:solidFill>
            </a:endParaRPr>
          </a:p>
        </p:txBody>
      </p:sp>
      <p:sp>
        <p:nvSpPr>
          <p:cNvPr id="4" name="Date Placeholder 3">
            <a:extLst>
              <a:ext uri="{FF2B5EF4-FFF2-40B4-BE49-F238E27FC236}">
                <a16:creationId xmlns:a16="http://schemas.microsoft.com/office/drawing/2014/main" id="{BE1E501C-5AFD-BA9E-01BC-6D3F0A876CDA}"/>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a:p>
        </p:txBody>
      </p:sp>
      <p:sp>
        <p:nvSpPr>
          <p:cNvPr id="7" name="Footer Placeholder 6">
            <a:extLst>
              <a:ext uri="{FF2B5EF4-FFF2-40B4-BE49-F238E27FC236}">
                <a16:creationId xmlns:a16="http://schemas.microsoft.com/office/drawing/2014/main" id="{BD51F885-1610-859A-C99A-21311C9FAB15}"/>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2850381173"/>
      </p:ext>
    </p:extLst>
  </p:cSld>
  <p:clrMapOvr>
    <a:masterClrMapping/>
  </p:clrMapOvr>
  <p:hf hdr="0" dt="0"/>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lumMod val="40000"/>
            <a:lumOff val="60000"/>
          </a:schemeClr>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5559FF84-4EB7-248C-A9A3-21393A68E553}"/>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a:solidFill>
                <a:schemeClr val="tx1">
                  <a:lumMod val="50000"/>
                  <a:lumOff val="50000"/>
                </a:schemeClr>
              </a:solidFill>
            </a:endParaRPr>
          </a:p>
        </p:txBody>
      </p:sp>
      <p:sp>
        <p:nvSpPr>
          <p:cNvPr id="4" name="Date Placeholder 3">
            <a:extLst>
              <a:ext uri="{FF2B5EF4-FFF2-40B4-BE49-F238E27FC236}">
                <a16:creationId xmlns:a16="http://schemas.microsoft.com/office/drawing/2014/main" id="{92A3D6AC-9998-6147-A3AF-01786A8BC7B5}"/>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a:p>
        </p:txBody>
      </p:sp>
      <p:sp>
        <p:nvSpPr>
          <p:cNvPr id="5" name="Footer Placeholder 4">
            <a:extLst>
              <a:ext uri="{FF2B5EF4-FFF2-40B4-BE49-F238E27FC236}">
                <a16:creationId xmlns:a16="http://schemas.microsoft.com/office/drawing/2014/main" id="{9E61DC4E-D996-A484-FCFC-B8F377D377A1}"/>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11322116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6B1EDEA3-517F-FC35-5A19-094E3BE709A0}"/>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2"/>
                </a:solidFill>
              </a:rPr>
              <a:pPr algn="r">
                <a:spcBef>
                  <a:spcPct val="50000"/>
                </a:spcBef>
                <a:defRPr/>
              </a:pPr>
              <a:t>‹#›</a:t>
            </a:fld>
            <a:endParaRPr lang="en-US" sz="1100" b="0" baseline="0">
              <a:solidFill>
                <a:schemeClr val="tx2"/>
              </a:solidFill>
            </a:endParaRPr>
          </a:p>
        </p:txBody>
      </p:sp>
      <p:sp>
        <p:nvSpPr>
          <p:cNvPr id="4" name="Date Placeholder 3">
            <a:extLst>
              <a:ext uri="{FF2B5EF4-FFF2-40B4-BE49-F238E27FC236}">
                <a16:creationId xmlns:a16="http://schemas.microsoft.com/office/drawing/2014/main" id="{B429D516-C317-CDC1-DADB-0B020CDC0237}"/>
              </a:ext>
            </a:extLst>
          </p:cNvPr>
          <p:cNvSpPr>
            <a:spLocks noGrp="1"/>
          </p:cNvSpPr>
          <p:nvPr>
            <p:ph type="dt" sz="half" idx="10"/>
          </p:nvPr>
        </p:nvSpPr>
        <p:spPr/>
        <p:txBody>
          <a:bodyPr/>
          <a:lstStyle>
            <a:lvl1pPr>
              <a:defRPr>
                <a:solidFill>
                  <a:schemeClr val="tx2"/>
                </a:solidFill>
              </a:defRPr>
            </a:lvl1pPr>
          </a:lstStyle>
          <a:p>
            <a:endParaRPr lang="en-US"/>
          </a:p>
        </p:txBody>
      </p:sp>
      <p:sp>
        <p:nvSpPr>
          <p:cNvPr id="5" name="Footer Placeholder 4">
            <a:extLst>
              <a:ext uri="{FF2B5EF4-FFF2-40B4-BE49-F238E27FC236}">
                <a16:creationId xmlns:a16="http://schemas.microsoft.com/office/drawing/2014/main" id="{CCEEA777-D26F-FC0E-BCB6-7D77B101103A}"/>
              </a:ext>
            </a:extLst>
          </p:cNvPr>
          <p:cNvSpPr>
            <a:spLocks noGrp="1"/>
          </p:cNvSpPr>
          <p:nvPr>
            <p:ph type="ftr" sz="quarter" idx="11"/>
          </p:nvPr>
        </p:nvSpPr>
        <p:spPr/>
        <p:txBody>
          <a:bodyPr/>
          <a:lstStyle>
            <a:lvl1pPr>
              <a:defRPr>
                <a:solidFill>
                  <a:schemeClr val="tx2"/>
                </a:solidFill>
              </a:defRPr>
            </a:lvl1pPr>
          </a:lstStyle>
          <a:p>
            <a:endParaRPr lang="en-US"/>
          </a:p>
        </p:txBody>
      </p:sp>
    </p:spTree>
    <p:extLst>
      <p:ext uri="{BB962C8B-B14F-4D97-AF65-F5344CB8AC3E}">
        <p14:creationId xmlns:p14="http://schemas.microsoft.com/office/powerpoint/2010/main" val="31046670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_Background no graphics">
    <p:bg>
      <p:bgPr>
        <a:gradFill flip="none" rotWithShape="1">
          <a:gsLst>
            <a:gs pos="80000">
              <a:schemeClr val="tx2"/>
            </a:gs>
            <a:gs pos="90000">
              <a:schemeClr val="tx2">
                <a:alpha val="45000"/>
              </a:schemeClr>
            </a:gs>
            <a:gs pos="95000">
              <a:schemeClr val="bg2">
                <a:lumMod val="9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0BFA849C-531C-7595-39B1-5EC87690F476}"/>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solidFill>
              </a:rPr>
              <a:pPr algn="r">
                <a:spcBef>
                  <a:spcPct val="50000"/>
                </a:spcBef>
                <a:defRPr/>
              </a:pPr>
              <a:t>‹#›</a:t>
            </a:fld>
            <a:endParaRPr lang="en-US" sz="1100" b="0" baseline="0">
              <a:solidFill>
                <a:schemeClr val="tx1"/>
              </a:solidFill>
            </a:endParaRPr>
          </a:p>
        </p:txBody>
      </p:sp>
      <p:sp>
        <p:nvSpPr>
          <p:cNvPr id="4" name="Date Placeholder 3">
            <a:extLst>
              <a:ext uri="{FF2B5EF4-FFF2-40B4-BE49-F238E27FC236}">
                <a16:creationId xmlns:a16="http://schemas.microsoft.com/office/drawing/2014/main" id="{85935D2E-75B7-4B2F-83E6-4B2460140D3F}"/>
              </a:ext>
            </a:extLst>
          </p:cNvPr>
          <p:cNvSpPr>
            <a:spLocks noGrp="1"/>
          </p:cNvSpPr>
          <p:nvPr>
            <p:ph type="dt" sz="half" idx="10"/>
          </p:nvPr>
        </p:nvSpPr>
        <p:spPr/>
        <p:txBody>
          <a:bodyPr/>
          <a:lstStyle>
            <a:lvl1pPr>
              <a:defRPr>
                <a:solidFill>
                  <a:schemeClr val="bg2">
                    <a:lumMod val="50000"/>
                  </a:schemeClr>
                </a:solidFill>
              </a:defRPr>
            </a:lvl1pPr>
          </a:lstStyle>
          <a:p>
            <a:endParaRPr lang="en-US"/>
          </a:p>
        </p:txBody>
      </p:sp>
      <p:sp>
        <p:nvSpPr>
          <p:cNvPr id="5" name="Footer Placeholder 4">
            <a:extLst>
              <a:ext uri="{FF2B5EF4-FFF2-40B4-BE49-F238E27FC236}">
                <a16:creationId xmlns:a16="http://schemas.microsoft.com/office/drawing/2014/main" id="{C5AC37A7-6517-1C05-89FB-ACDA8ECF89DF}"/>
              </a:ext>
            </a:extLst>
          </p:cNvPr>
          <p:cNvSpPr>
            <a:spLocks noGrp="1"/>
          </p:cNvSpPr>
          <p:nvPr>
            <p:ph type="ftr" sz="quarter" idx="11"/>
          </p:nvPr>
        </p:nvSpPr>
        <p:spPr/>
        <p:txBody>
          <a:bodyPr/>
          <a:lstStyle>
            <a:lvl1pPr>
              <a:defRPr>
                <a:solidFill>
                  <a:schemeClr val="bg2">
                    <a:lumMod val="50000"/>
                  </a:schemeClr>
                </a:solidFill>
              </a:defRPr>
            </a:lvl1pPr>
          </a:lstStyle>
          <a:p>
            <a:endParaRPr lang="en-US"/>
          </a:p>
        </p:txBody>
      </p:sp>
    </p:spTree>
    <p:extLst>
      <p:ext uri="{BB962C8B-B14F-4D97-AF65-F5344CB8AC3E}">
        <p14:creationId xmlns:p14="http://schemas.microsoft.com/office/powerpoint/2010/main" val="26657500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843223-5086-843F-D346-CCDD12959DF3}"/>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b"/>
          <a:lstStyle>
            <a:lvl1pPr>
              <a:defRPr sz="3200" b="0" baseline="0">
                <a:solidFill>
                  <a:schemeClr val="accent3"/>
                </a:solidFill>
              </a:defRPr>
            </a:lvl1pPr>
          </a:lstStyle>
          <a:p>
            <a:pPr lvl="0"/>
            <a:r>
              <a:rPr lang="en-US"/>
              <a:t>Click to edit Master title style</a:t>
            </a:r>
          </a:p>
        </p:txBody>
      </p:sp>
      <p:sp>
        <p:nvSpPr>
          <p:cNvPr id="6" name="Text Placeholder 5"/>
          <p:cNvSpPr>
            <a:spLocks noGrp="1"/>
          </p:cNvSpPr>
          <p:nvPr>
            <p:ph type="body" sz="quarter" idx="12"/>
          </p:nvPr>
        </p:nvSpPr>
        <p:spPr>
          <a:xfrm>
            <a:off x="266700" y="3687764"/>
            <a:ext cx="8496300" cy="854075"/>
          </a:xfrm>
          <a:ln>
            <a:solidFill>
              <a:schemeClr val="accent3"/>
            </a:solidFill>
          </a:ln>
        </p:spPr>
        <p:txBody>
          <a:bodyPr anchor="ctr"/>
          <a:lstStyle>
            <a:lvl1pPr marL="0" indent="0">
              <a:defRPr>
                <a:solidFill>
                  <a:schemeClr val="tx2"/>
                </a:solidFill>
              </a:defRPr>
            </a:lvl1pPr>
          </a:lstStyle>
          <a:p>
            <a:pPr lvl="0"/>
            <a:r>
              <a:rPr lang="en-US"/>
              <a:t>Click to edit Master text styles</a:t>
            </a:r>
          </a:p>
        </p:txBody>
      </p:sp>
      <p:sp>
        <p:nvSpPr>
          <p:cNvPr id="2" name="Date Placeholder 1">
            <a:extLst>
              <a:ext uri="{FF2B5EF4-FFF2-40B4-BE49-F238E27FC236}">
                <a16:creationId xmlns:a16="http://schemas.microsoft.com/office/drawing/2014/main" id="{98D00C84-D329-4DD4-96D7-92CD4C330181}"/>
              </a:ext>
            </a:extLst>
          </p:cNvPr>
          <p:cNvSpPr>
            <a:spLocks noGrp="1"/>
          </p:cNvSpPr>
          <p:nvPr>
            <p:ph type="dt" sz="half" idx="13"/>
          </p:nvPr>
        </p:nvSpPr>
        <p:spPr>
          <a:xfrm>
            <a:off x="8763000" y="3697289"/>
            <a:ext cx="3161228" cy="844550"/>
          </a:xfrm>
          <a:prstGeom prst="rect">
            <a:avLst/>
          </a:prstGeom>
          <a:ln>
            <a:solidFill>
              <a:schemeClr val="accent3"/>
            </a:solidFill>
          </a:ln>
        </p:spPr>
        <p:txBody>
          <a:bodyPr/>
          <a:lstStyle>
            <a:lvl1pPr algn="ctr">
              <a:defRPr sz="2000">
                <a:solidFill>
                  <a:schemeClr val="accent3"/>
                </a:solidFill>
              </a:defRPr>
            </a:lvl1pPr>
          </a:lstStyle>
          <a:p>
            <a:endParaRPr lang="en-US"/>
          </a:p>
        </p:txBody>
      </p:sp>
      <p:sp>
        <p:nvSpPr>
          <p:cNvPr id="3" name="Text Box 14">
            <a:extLst>
              <a:ext uri="{FF2B5EF4-FFF2-40B4-BE49-F238E27FC236}">
                <a16:creationId xmlns:a16="http://schemas.microsoft.com/office/drawing/2014/main" id="{71C01142-E0C8-B2A1-CF08-DDC0741713E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a:p>
        </p:txBody>
      </p:sp>
      <p:pic>
        <p:nvPicPr>
          <p:cNvPr id="11" name="Picture 10" descr="A picture containing qr code&#10;&#10;Description automatically generated">
            <a:extLst>
              <a:ext uri="{FF2B5EF4-FFF2-40B4-BE49-F238E27FC236}">
                <a16:creationId xmlns:a16="http://schemas.microsoft.com/office/drawing/2014/main" id="{C7BD8055-FF8F-646E-4F9E-84B4A33A92B9}"/>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34252837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Section header - no Sub-Hea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9860E5-FB16-921B-9978-59B24F56F9F5}"/>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ctr"/>
          <a:lstStyle>
            <a:lvl1pPr>
              <a:defRPr sz="3200" baseline="0">
                <a:solidFill>
                  <a:schemeClr val="accent3"/>
                </a:solidFill>
              </a:defRPr>
            </a:lvl1pPr>
          </a:lstStyle>
          <a:p>
            <a:pPr lvl="0"/>
            <a:r>
              <a:rPr lang="en-US"/>
              <a:t>Click to edit Master title style</a:t>
            </a:r>
          </a:p>
        </p:txBody>
      </p:sp>
      <p:sp>
        <p:nvSpPr>
          <p:cNvPr id="3" name="Text Box 14">
            <a:extLst>
              <a:ext uri="{FF2B5EF4-FFF2-40B4-BE49-F238E27FC236}">
                <a16:creationId xmlns:a16="http://schemas.microsoft.com/office/drawing/2014/main" id="{B8FD0A53-E9E1-93CC-5F3F-ED183C4566E7}"/>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a:p>
        </p:txBody>
      </p:sp>
      <p:pic>
        <p:nvPicPr>
          <p:cNvPr id="6" name="Picture 5" descr="A picture containing qr code&#10;&#10;Description automatically generated">
            <a:extLst>
              <a:ext uri="{FF2B5EF4-FFF2-40B4-BE49-F238E27FC236}">
                <a16:creationId xmlns:a16="http://schemas.microsoft.com/office/drawing/2014/main" id="{1100FC8E-3C81-583C-9A23-08A75A2C4FEC}"/>
              </a:ext>
            </a:extLst>
          </p:cNvPr>
          <p:cNvPicPr>
            <a:picLocks noChangeAspect="1"/>
          </p:cNvPicPr>
          <p:nvPr userDrawn="1"/>
        </p:nvPicPr>
        <p:blipFill>
          <a:blip r:embed="rId3"/>
          <a:stretch>
            <a:fillRect/>
          </a:stretch>
        </p:blipFill>
        <p:spPr>
          <a:xfrm>
            <a:off x="190500" y="5602330"/>
            <a:ext cx="2402348" cy="1065985"/>
          </a:xfrm>
          <a:prstGeom prst="rect">
            <a:avLst/>
          </a:prstGeom>
        </p:spPr>
      </p:pic>
      <p:sp>
        <p:nvSpPr>
          <p:cNvPr id="7" name="Date Placeholder 1">
            <a:extLst>
              <a:ext uri="{FF2B5EF4-FFF2-40B4-BE49-F238E27FC236}">
                <a16:creationId xmlns:a16="http://schemas.microsoft.com/office/drawing/2014/main" id="{22B933D6-5752-A997-866D-7335507E65DB}"/>
              </a:ext>
            </a:extLst>
          </p:cNvPr>
          <p:cNvSpPr>
            <a:spLocks noGrp="1"/>
          </p:cNvSpPr>
          <p:nvPr>
            <p:ph type="dt" sz="half" idx="13"/>
          </p:nvPr>
        </p:nvSpPr>
        <p:spPr>
          <a:xfrm>
            <a:off x="9163627" y="3709924"/>
            <a:ext cx="2761673" cy="385825"/>
          </a:xfrm>
          <a:prstGeom prst="rect">
            <a:avLst/>
          </a:prstGeom>
          <a:ln>
            <a:solidFill>
              <a:schemeClr val="accent3"/>
            </a:solidFill>
          </a:ln>
        </p:spPr>
        <p:txBody>
          <a:bodyPr/>
          <a:lstStyle>
            <a:lvl1pPr algn="ctr">
              <a:defRPr sz="2000">
                <a:solidFill>
                  <a:schemeClr val="accent3"/>
                </a:solidFill>
              </a:defRPr>
            </a:lvl1pPr>
          </a:lstStyle>
          <a:p>
            <a:endParaRPr lang="en-US"/>
          </a:p>
        </p:txBody>
      </p:sp>
    </p:spTree>
    <p:extLst>
      <p:ext uri="{BB962C8B-B14F-4D97-AF65-F5344CB8AC3E}">
        <p14:creationId xmlns:p14="http://schemas.microsoft.com/office/powerpoint/2010/main" val="63266658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Section - Content Only">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DB948E-B4CD-A49A-882A-F350D2A911BE}"/>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4" name="Content Placeholder 3"/>
          <p:cNvSpPr>
            <a:spLocks noGrp="1"/>
          </p:cNvSpPr>
          <p:nvPr>
            <p:ph sz="quarter" idx="12"/>
          </p:nvPr>
        </p:nvSpPr>
        <p:spPr>
          <a:xfrm>
            <a:off x="266700" y="2157413"/>
            <a:ext cx="11658600" cy="1798637"/>
          </a:xfrm>
          <a:ln>
            <a:solidFill>
              <a:schemeClr val="accent3"/>
            </a:solidFill>
          </a:ln>
        </p:spPr>
        <p:txBody>
          <a:bodyPr anchor="ct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930F58C1-4114-4FD3-B651-E3BC6C7CBC47}"/>
              </a:ext>
            </a:extLst>
          </p:cNvPr>
          <p:cNvSpPr>
            <a:spLocks noGrp="1"/>
          </p:cNvSpPr>
          <p:nvPr>
            <p:ph type="dt" sz="half" idx="13"/>
          </p:nvPr>
        </p:nvSpPr>
        <p:spPr>
          <a:xfrm>
            <a:off x="9163627" y="4043299"/>
            <a:ext cx="2761673" cy="385825"/>
          </a:xfrm>
          <a:prstGeom prst="rect">
            <a:avLst/>
          </a:prstGeom>
          <a:ln>
            <a:solidFill>
              <a:schemeClr val="accent3"/>
            </a:solidFill>
          </a:ln>
        </p:spPr>
        <p:txBody>
          <a:bodyPr/>
          <a:lstStyle>
            <a:lvl1pPr algn="ctr">
              <a:defRPr sz="2000">
                <a:solidFill>
                  <a:schemeClr val="accent3"/>
                </a:solidFill>
              </a:defRPr>
            </a:lvl1pPr>
          </a:lstStyle>
          <a:p>
            <a:endParaRPr lang="en-US"/>
          </a:p>
        </p:txBody>
      </p:sp>
      <p:sp>
        <p:nvSpPr>
          <p:cNvPr id="3" name="Text Box 14">
            <a:extLst>
              <a:ext uri="{FF2B5EF4-FFF2-40B4-BE49-F238E27FC236}">
                <a16:creationId xmlns:a16="http://schemas.microsoft.com/office/drawing/2014/main" id="{4B9A921A-5A1E-39D1-94FE-6E1E04C028AC}"/>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a:p>
        </p:txBody>
      </p:sp>
      <p:pic>
        <p:nvPicPr>
          <p:cNvPr id="6" name="Picture 5" descr="A picture containing qr code&#10;&#10;Description automatically generated">
            <a:extLst>
              <a:ext uri="{FF2B5EF4-FFF2-40B4-BE49-F238E27FC236}">
                <a16:creationId xmlns:a16="http://schemas.microsoft.com/office/drawing/2014/main" id="{30F6006C-DEAA-A93E-62A5-A2759A856E6B}"/>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1205444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a:t>Click to edit Master text styles</a:t>
            </a:r>
          </a:p>
        </p:txBody>
      </p:sp>
      <p:sp>
        <p:nvSpPr>
          <p:cNvPr id="4" name="Title 3"/>
          <p:cNvSpPr>
            <a:spLocks noGrp="1"/>
          </p:cNvSpPr>
          <p:nvPr>
            <p:ph type="title"/>
          </p:nvPr>
        </p:nvSpPr>
        <p:spPr/>
        <p:txBody>
          <a:bodyPr/>
          <a:lstStyle/>
          <a:p>
            <a:r>
              <a:rPr lang="en-US"/>
              <a:t>Click to edit Master title style</a:t>
            </a:r>
          </a:p>
        </p:txBody>
      </p:sp>
      <p:sp>
        <p:nvSpPr>
          <p:cNvPr id="10" name="Content Placeholder 3"/>
          <p:cNvSpPr>
            <a:spLocks noGrp="1"/>
          </p:cNvSpPr>
          <p:nvPr>
            <p:ph sz="quarter" idx="12"/>
          </p:nvPr>
        </p:nvSpPr>
        <p:spPr>
          <a:xfrm>
            <a:off x="266700" y="1028700"/>
            <a:ext cx="11658600" cy="50863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94581417"/>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2CA99E-4AAA-5371-9462-7AD3D7D937C7}"/>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1232" y="0"/>
            <a:ext cx="12188389" cy="6858000"/>
          </a:xfrm>
          <a:prstGeom prst="rect">
            <a:avLst/>
          </a:prstGeom>
        </p:spPr>
      </p:pic>
      <p:sp>
        <p:nvSpPr>
          <p:cNvPr id="14" name="Title 5"/>
          <p:cNvSpPr>
            <a:spLocks noGrp="1"/>
          </p:cNvSpPr>
          <p:nvPr>
            <p:ph type="title"/>
          </p:nvPr>
        </p:nvSpPr>
        <p:spPr>
          <a:xfrm>
            <a:off x="266700" y="265872"/>
            <a:ext cx="5829300" cy="1671543"/>
          </a:xfrm>
          <a:noFill/>
          <a:ln w="19050">
            <a:solidFill>
              <a:schemeClr val="accent3"/>
            </a:solidFill>
          </a:ln>
        </p:spPr>
        <p:txBody>
          <a:bodyPr/>
          <a:lstStyle>
            <a:lvl1pPr>
              <a:defRPr>
                <a:solidFill>
                  <a:schemeClr val="accent3"/>
                </a:solidFill>
              </a:defRPr>
            </a:lvl1pPr>
          </a:lstStyle>
          <a:p>
            <a:r>
              <a:rPr lang="en-US"/>
              <a:t>Click to edit Master title style</a:t>
            </a:r>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7" name="Text Placeholder 6"/>
          <p:cNvSpPr>
            <a:spLocks noGrp="1"/>
          </p:cNvSpPr>
          <p:nvPr>
            <p:ph type="body" sz="quarter" idx="15"/>
          </p:nvPr>
        </p:nvSpPr>
        <p:spPr>
          <a:xfrm>
            <a:off x="266700" y="2059389"/>
            <a:ext cx="5816600" cy="33079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A picture containing qr code&#10;&#10;Description automatically generated">
            <a:extLst>
              <a:ext uri="{FF2B5EF4-FFF2-40B4-BE49-F238E27FC236}">
                <a16:creationId xmlns:a16="http://schemas.microsoft.com/office/drawing/2014/main" id="{CC1A89D0-0707-593E-6331-0996B0CFBFA9}"/>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35567160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Title - 3 Pics (horizontal)">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8A2208-647F-606B-8F64-F37557D56788}"/>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0931"/>
            <a:ext cx="5821279" cy="1671543"/>
          </a:xfrm>
          <a:noFill/>
          <a:ln w="12700">
            <a:solidFill>
              <a:schemeClr val="accent3"/>
            </a:solidFill>
          </a:ln>
        </p:spPr>
        <p:txBody>
          <a:bodyPr/>
          <a:lstStyle>
            <a:lvl1pPr>
              <a:defRPr>
                <a:solidFill>
                  <a:schemeClr val="accent3"/>
                </a:solidFill>
              </a:defRPr>
            </a:lvl1pPr>
          </a:lstStyle>
          <a:p>
            <a:r>
              <a:rPr lang="en-US"/>
              <a:t>Click to edit Master title style</a:t>
            </a:r>
          </a:p>
        </p:txBody>
      </p:sp>
      <p:sp>
        <p:nvSpPr>
          <p:cNvPr id="15" name="Picture Placeholder 16"/>
          <p:cNvSpPr>
            <a:spLocks noGrp="1" noChangeAspect="1"/>
          </p:cNvSpPr>
          <p:nvPr>
            <p:ph type="pic" sz="quarter" idx="13"/>
          </p:nvPr>
        </p:nvSpPr>
        <p:spPr>
          <a:xfrm>
            <a:off x="6346659"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9" name="Picture Placeholder 16"/>
          <p:cNvSpPr>
            <a:spLocks noGrp="1"/>
          </p:cNvSpPr>
          <p:nvPr>
            <p:ph type="pic" sz="quarter" idx="15"/>
          </p:nvPr>
        </p:nvSpPr>
        <p:spPr>
          <a:xfrm>
            <a:off x="8610600"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3" name="Content Placeholder 2"/>
          <p:cNvSpPr>
            <a:spLocks noGrp="1"/>
          </p:cNvSpPr>
          <p:nvPr>
            <p:ph sz="quarter" idx="17"/>
          </p:nvPr>
        </p:nvSpPr>
        <p:spPr>
          <a:xfrm>
            <a:off x="266700" y="2058988"/>
            <a:ext cx="5808663" cy="33083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16"/>
          <p:cNvSpPr>
            <a:spLocks noGrp="1"/>
          </p:cNvSpPr>
          <p:nvPr>
            <p:ph type="pic" sz="quarter" idx="16"/>
          </p:nvPr>
        </p:nvSpPr>
        <p:spPr>
          <a:xfrm>
            <a:off x="5140944"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pic>
        <p:nvPicPr>
          <p:cNvPr id="5" name="Picture 4" descr="A picture containing qr code&#10;&#10;Description automatically generated">
            <a:extLst>
              <a:ext uri="{FF2B5EF4-FFF2-40B4-BE49-F238E27FC236}">
                <a16:creationId xmlns:a16="http://schemas.microsoft.com/office/drawing/2014/main" id="{B1CCCAD0-1673-986A-13CB-641150EDAA17}"/>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39403577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 - 4 Pics">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72CCC1-BFFC-C6EA-3790-7E99857DF180}"/>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3" name="Text Placeholder 2"/>
          <p:cNvSpPr>
            <a:spLocks noGrp="1"/>
          </p:cNvSpPr>
          <p:nvPr>
            <p:ph type="body" sz="quarter" idx="19"/>
          </p:nvPr>
        </p:nvSpPr>
        <p:spPr>
          <a:xfrm>
            <a:off x="381000" y="2059387"/>
            <a:ext cx="4867275" cy="331588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19" name="Picture Placeholder 16"/>
          <p:cNvSpPr>
            <a:spLocks noGrp="1"/>
          </p:cNvSpPr>
          <p:nvPr>
            <p:ph type="pic" sz="quarter" idx="16"/>
          </p:nvPr>
        </p:nvSpPr>
        <p:spPr>
          <a:xfrm>
            <a:off x="5371264"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14" name="Title 5"/>
          <p:cNvSpPr>
            <a:spLocks noGrp="1"/>
          </p:cNvSpPr>
          <p:nvPr>
            <p:ph type="title"/>
          </p:nvPr>
        </p:nvSpPr>
        <p:spPr>
          <a:xfrm>
            <a:off x="381000" y="265872"/>
            <a:ext cx="4866861" cy="1671543"/>
          </a:xfrm>
          <a:noFill/>
          <a:ln w="12700">
            <a:solidFill>
              <a:schemeClr val="accent3"/>
            </a:solidFill>
          </a:ln>
        </p:spPr>
        <p:txBody>
          <a:bodyPr/>
          <a:lstStyle>
            <a:lvl1pPr>
              <a:defRPr>
                <a:solidFill>
                  <a:schemeClr val="accent3"/>
                </a:solidFill>
              </a:defRPr>
            </a:lvl1pPr>
          </a:lstStyle>
          <a:p>
            <a:r>
              <a:rPr lang="en-US"/>
              <a:t>Click to edit Master title style</a:t>
            </a:r>
          </a:p>
        </p:txBody>
      </p:sp>
      <p:sp>
        <p:nvSpPr>
          <p:cNvPr id="21" name="Picture Placeholder 16"/>
          <p:cNvSpPr>
            <a:spLocks noGrp="1"/>
          </p:cNvSpPr>
          <p:nvPr>
            <p:ph type="pic" sz="quarter" idx="18"/>
          </p:nvPr>
        </p:nvSpPr>
        <p:spPr>
          <a:xfrm>
            <a:off x="5371264"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pic>
        <p:nvPicPr>
          <p:cNvPr id="5" name="Picture 4" descr="A picture containing qr code&#10;&#10;Description automatically generated">
            <a:extLst>
              <a:ext uri="{FF2B5EF4-FFF2-40B4-BE49-F238E27FC236}">
                <a16:creationId xmlns:a16="http://schemas.microsoft.com/office/drawing/2014/main" id="{6E24EF9F-84E9-63AF-E2E6-C9F20CDDF17F}"/>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16004264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56BFFC-FD6D-D4CC-D857-29E26DC42C8B}"/>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16" name="TextBox 15"/>
          <p:cNvSpPr txBox="1"/>
          <p:nvPr userDrawn="1"/>
        </p:nvSpPr>
        <p:spPr>
          <a:xfrm>
            <a:off x="266700" y="5217495"/>
            <a:ext cx="4337105" cy="357790"/>
          </a:xfrm>
          <a:prstGeom prst="rect">
            <a:avLst/>
          </a:prstGeom>
          <a:noFill/>
          <a:ln>
            <a:solidFill>
              <a:schemeClr val="accent3"/>
            </a:solidFill>
          </a:ln>
        </p:spPr>
        <p:txBody>
          <a:bodyPr wrap="square" lIns="91440" tIns="0">
            <a:spAutoFit/>
          </a:bodyPr>
          <a:lstStyle/>
          <a:p>
            <a:r>
              <a:rPr lang="en-US" altLang="en-US" sz="675" i="1">
                <a:solidFill>
                  <a:schemeClr val="tx2"/>
                </a:solidFill>
              </a:rPr>
              <a:t>“</a:t>
            </a:r>
            <a:r>
              <a:rPr lang="en-US" sz="675" i="1">
                <a:solidFill>
                  <a:schemeClr val="tx2"/>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a:solidFill>
                  <a:schemeClr val="tx2"/>
                </a:solidFill>
              </a:rPr>
              <a:t>”</a:t>
            </a:r>
            <a:endParaRPr lang="en-US" sz="675" i="1">
              <a:solidFill>
                <a:schemeClr val="tx2"/>
              </a:solidFill>
            </a:endParaRPr>
          </a:p>
        </p:txBody>
      </p:sp>
      <p:sp>
        <p:nvSpPr>
          <p:cNvPr id="18" name="Picture Placeholder 16"/>
          <p:cNvSpPr>
            <a:spLocks noGrp="1" noChangeAspect="1"/>
          </p:cNvSpPr>
          <p:nvPr>
            <p:ph type="pic" sz="quarter" idx="13"/>
          </p:nvPr>
        </p:nvSpPr>
        <p:spPr>
          <a:xfrm>
            <a:off x="8500460" y="388088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a:t>Click icon to add picture</a:t>
            </a:r>
          </a:p>
        </p:txBody>
      </p:sp>
      <p:sp>
        <p:nvSpPr>
          <p:cNvPr id="19" name="Picture Placeholder 16"/>
          <p:cNvSpPr>
            <a:spLocks noGrp="1" noChangeAspect="1"/>
          </p:cNvSpPr>
          <p:nvPr>
            <p:ph type="pic" sz="quarter" idx="14"/>
          </p:nvPr>
        </p:nvSpPr>
        <p:spPr>
          <a:xfrm>
            <a:off x="8500460" y="122713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a:t>Click icon to add picture</a:t>
            </a:r>
          </a:p>
        </p:txBody>
      </p:sp>
      <p:sp>
        <p:nvSpPr>
          <p:cNvPr id="20" name="Picture Placeholder 16"/>
          <p:cNvSpPr>
            <a:spLocks noGrp="1" noChangeAspect="1"/>
          </p:cNvSpPr>
          <p:nvPr>
            <p:ph type="pic" sz="quarter" idx="15"/>
          </p:nvPr>
        </p:nvSpPr>
        <p:spPr>
          <a:xfrm>
            <a:off x="4726057" y="1227138"/>
            <a:ext cx="3689406"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a:t>Click icon to add picture</a:t>
            </a:r>
          </a:p>
        </p:txBody>
      </p:sp>
      <p:sp>
        <p:nvSpPr>
          <p:cNvPr id="2" name="Title 1"/>
          <p:cNvSpPr>
            <a:spLocks noGrp="1"/>
          </p:cNvSpPr>
          <p:nvPr>
            <p:ph type="title"/>
          </p:nvPr>
        </p:nvSpPr>
        <p:spPr>
          <a:xfrm>
            <a:off x="266700" y="246490"/>
            <a:ext cx="11658600" cy="858437"/>
          </a:xfrm>
          <a:noFill/>
          <a:ln w="12700">
            <a:solidFill>
              <a:schemeClr val="accent3"/>
            </a:solidFill>
          </a:ln>
        </p:spPr>
        <p:txBody>
          <a:bodyPr/>
          <a:lstStyle>
            <a:lvl1pPr>
              <a:defRPr>
                <a:ln>
                  <a:noFill/>
                </a:ln>
                <a:solidFill>
                  <a:schemeClr val="accent3"/>
                </a:solidFill>
              </a:defRPr>
            </a:lvl1pPr>
          </a:lstStyle>
          <a:p>
            <a:r>
              <a:rPr lang="en-US"/>
              <a:t>Click to edit Master title style</a:t>
            </a:r>
          </a:p>
        </p:txBody>
      </p:sp>
      <p:sp>
        <p:nvSpPr>
          <p:cNvPr id="4" name="Text Placeholder 3"/>
          <p:cNvSpPr>
            <a:spLocks noGrp="1"/>
          </p:cNvSpPr>
          <p:nvPr>
            <p:ph type="body" sz="quarter" idx="16"/>
          </p:nvPr>
        </p:nvSpPr>
        <p:spPr>
          <a:xfrm>
            <a:off x="266700" y="1227138"/>
            <a:ext cx="4337105" cy="395763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A picture containing qr code&#10;&#10;Description automatically generated">
            <a:extLst>
              <a:ext uri="{FF2B5EF4-FFF2-40B4-BE49-F238E27FC236}">
                <a16:creationId xmlns:a16="http://schemas.microsoft.com/office/drawing/2014/main" id="{C912A723-62E0-165E-E69D-37E2F11B60E2}"/>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124013552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F2E2B7-DF31-70A6-E4D2-4624E105957F}"/>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2" name="Title 1">
            <a:extLst>
              <a:ext uri="{FF2B5EF4-FFF2-40B4-BE49-F238E27FC236}">
                <a16:creationId xmlns:a16="http://schemas.microsoft.com/office/drawing/2014/main" id="{4141B23B-C834-C81E-D8E7-0BA48DA2587E}"/>
              </a:ext>
            </a:extLst>
          </p:cNvPr>
          <p:cNvSpPr>
            <a:spLocks noGrp="1"/>
          </p:cNvSpPr>
          <p:nvPr>
            <p:ph type="title"/>
          </p:nvPr>
        </p:nvSpPr>
        <p:spPr>
          <a:xfrm>
            <a:off x="839788" y="457200"/>
            <a:ext cx="3932237" cy="1600200"/>
          </a:xfrm>
          <a:ln>
            <a:solidFill>
              <a:schemeClr val="accent3"/>
            </a:solidFill>
          </a:ln>
        </p:spPr>
        <p:txBody>
          <a:bodyPr anchor="b"/>
          <a:lstStyle>
            <a:lvl1pPr>
              <a:defRPr sz="3200">
                <a:solidFill>
                  <a:schemeClr val="accent3"/>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2AAF989E-3D4E-5DEB-5949-C26E481EBBD7}"/>
              </a:ext>
            </a:extLst>
          </p:cNvPr>
          <p:cNvSpPr>
            <a:spLocks noGrp="1"/>
          </p:cNvSpPr>
          <p:nvPr>
            <p:ph type="pic" idx="1"/>
          </p:nvPr>
        </p:nvSpPr>
        <p:spPr>
          <a:xfrm>
            <a:off x="5183188" y="457200"/>
            <a:ext cx="6172200" cy="5038825"/>
          </a:xfrm>
          <a:solidFill>
            <a:schemeClr val="tx2"/>
          </a:solidFill>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43D5C51-ECC5-2E2F-3751-18DE050DFD6B}"/>
              </a:ext>
            </a:extLst>
          </p:cNvPr>
          <p:cNvSpPr>
            <a:spLocks noGrp="1"/>
          </p:cNvSpPr>
          <p:nvPr>
            <p:ph type="body" sz="half" idx="2"/>
          </p:nvPr>
        </p:nvSpPr>
        <p:spPr>
          <a:xfrm>
            <a:off x="839788" y="2194560"/>
            <a:ext cx="3932237" cy="3301465"/>
          </a:xfrm>
          <a:ln>
            <a:solidFill>
              <a:schemeClr val="accent3"/>
            </a:solidFill>
          </a:ln>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descr="A picture containing qr code&#10;&#10;Description automatically generated">
            <a:extLst>
              <a:ext uri="{FF2B5EF4-FFF2-40B4-BE49-F238E27FC236}">
                <a16:creationId xmlns:a16="http://schemas.microsoft.com/office/drawing/2014/main" id="{352CF3A3-D550-E6AC-ECAB-2839AC0D0355}"/>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812530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266700" y="1028700"/>
            <a:ext cx="11658600" cy="560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79E246-DB27-040E-95D2-B26EAF143D30}"/>
              </a:ext>
            </a:extLst>
          </p:cNvPr>
          <p:cNvSpPr>
            <a:spLocks noGrp="1"/>
          </p:cNvSpPr>
          <p:nvPr>
            <p:ph type="dt" sz="half" idx="11"/>
          </p:nvPr>
        </p:nvSpPr>
        <p:spPr/>
        <p:txBody>
          <a:bodyPr/>
          <a:lstStyle/>
          <a:p>
            <a:endParaRPr lang="en-US"/>
          </a:p>
        </p:txBody>
      </p:sp>
      <p:sp>
        <p:nvSpPr>
          <p:cNvPr id="7" name="Footer Placeholder 6">
            <a:extLst>
              <a:ext uri="{FF2B5EF4-FFF2-40B4-BE49-F238E27FC236}">
                <a16:creationId xmlns:a16="http://schemas.microsoft.com/office/drawing/2014/main" id="{CFD0F5C1-A6E1-A37D-C392-0E742FAC1C2F}"/>
              </a:ext>
            </a:extLst>
          </p:cNvPr>
          <p:cNvSpPr>
            <a:spLocks noGrp="1"/>
          </p:cNvSpPr>
          <p:nvPr>
            <p:ph type="ftr" sz="quarter" idx="12"/>
          </p:nvPr>
        </p:nvSpPr>
        <p:spPr/>
        <p:txBody>
          <a:bodyPr/>
          <a:lstStyle/>
          <a:p>
            <a:endParaRPr lang="en-US"/>
          </a:p>
        </p:txBody>
      </p:sp>
      <p:sp>
        <p:nvSpPr>
          <p:cNvPr id="2" name="Title 1">
            <a:extLst>
              <a:ext uri="{FF2B5EF4-FFF2-40B4-BE49-F238E27FC236}">
                <a16:creationId xmlns:a16="http://schemas.microsoft.com/office/drawing/2014/main" id="{C718C8BC-3817-BA43-A697-C0F8A79E643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9103226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8" name="Content Placeholder 3"/>
          <p:cNvSpPr>
            <a:spLocks noGrp="1"/>
          </p:cNvSpPr>
          <p:nvPr>
            <p:ph sz="quarter" idx="10"/>
          </p:nvPr>
        </p:nvSpPr>
        <p:spPr>
          <a:xfrm>
            <a:off x="266700" y="1028700"/>
            <a:ext cx="11658600" cy="5600700"/>
          </a:xfrm>
        </p:spPr>
        <p:txBody>
          <a:bodyPr numCol="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EE4B1084-AF70-E7DA-2842-9FB9FFF0804B}"/>
              </a:ext>
            </a:extLst>
          </p:cNvPr>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76C7A763-F7D0-2074-5F3F-2D1DA1226607}"/>
              </a:ext>
            </a:extLst>
          </p:cNvPr>
          <p:cNvSpPr>
            <a:spLocks noGrp="1"/>
          </p:cNvSpPr>
          <p:nvPr>
            <p:ph type="dt" sz="half" idx="11"/>
          </p:nvPr>
        </p:nvSpPr>
        <p:spPr/>
        <p:txBody>
          <a:bodyPr/>
          <a:lstStyle/>
          <a:p>
            <a:endParaRPr lang="en-US"/>
          </a:p>
        </p:txBody>
      </p:sp>
      <p:sp>
        <p:nvSpPr>
          <p:cNvPr id="6" name="Footer Placeholder 5">
            <a:extLst>
              <a:ext uri="{FF2B5EF4-FFF2-40B4-BE49-F238E27FC236}">
                <a16:creationId xmlns:a16="http://schemas.microsoft.com/office/drawing/2014/main" id="{BB5C1216-5C4C-C44D-DE08-88D5BFB6266F}"/>
              </a:ext>
            </a:extLst>
          </p:cNvPr>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274477750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9" name="Content Placeholder 3"/>
          <p:cNvSpPr>
            <a:spLocks noGrp="1"/>
          </p:cNvSpPr>
          <p:nvPr>
            <p:ph sz="quarter" idx="12"/>
          </p:nvPr>
        </p:nvSpPr>
        <p:spPr>
          <a:xfrm>
            <a:off x="266700" y="1028700"/>
            <a:ext cx="11658600" cy="5600700"/>
          </a:xfrm>
        </p:spPr>
        <p:txBody>
          <a:bodyPr numCol="3"/>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FC9BA2-EC81-5287-D39F-725A5EC32471}"/>
              </a:ext>
            </a:extLst>
          </p:cNvPr>
          <p:cNvSpPr>
            <a:spLocks noGrp="1"/>
          </p:cNvSpPr>
          <p:nvPr>
            <p:ph type="dt" sz="half" idx="13"/>
          </p:nvPr>
        </p:nvSpPr>
        <p:spPr/>
        <p:txBody>
          <a:bodyPr/>
          <a:lstStyle/>
          <a:p>
            <a:endParaRPr lang="en-US"/>
          </a:p>
        </p:txBody>
      </p:sp>
      <p:sp>
        <p:nvSpPr>
          <p:cNvPr id="6" name="Footer Placeholder 5">
            <a:extLst>
              <a:ext uri="{FF2B5EF4-FFF2-40B4-BE49-F238E27FC236}">
                <a16:creationId xmlns:a16="http://schemas.microsoft.com/office/drawing/2014/main" id="{FE97BF52-3E27-86B6-23FC-B495D58A6360}"/>
              </a:ext>
            </a:extLst>
          </p:cNvPr>
          <p:cNvSpPr>
            <a:spLocks noGrp="1"/>
          </p:cNvSpPr>
          <p:nvPr>
            <p:ph type="ftr" sz="quarter" idx="14"/>
          </p:nvPr>
        </p:nvSpPr>
        <p:spPr/>
        <p:txBody>
          <a:bodyPr/>
          <a:lstStyle/>
          <a:p>
            <a:endParaRPr lang="en-US"/>
          </a:p>
        </p:txBody>
      </p:sp>
      <p:sp>
        <p:nvSpPr>
          <p:cNvPr id="2" name="Title 1">
            <a:extLst>
              <a:ext uri="{FF2B5EF4-FFF2-40B4-BE49-F238E27FC236}">
                <a16:creationId xmlns:a16="http://schemas.microsoft.com/office/drawing/2014/main" id="{942C9F60-E948-0B16-240A-DCBC52D49E5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5925123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Picture with Caption">
    <p:bg>
      <p:bgPr>
        <a:gradFill flip="none" rotWithShape="1">
          <a:gsLst>
            <a:gs pos="75000">
              <a:schemeClr val="tx2"/>
            </a:gs>
            <a:gs pos="85000">
              <a:schemeClr val="tx2">
                <a:alpha val="35000"/>
              </a:schemeClr>
            </a:gs>
            <a:gs pos="95000">
              <a:schemeClr val="tx2">
                <a:lumMod val="8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a:t>Click to edit Master text styles</a:t>
            </a:r>
          </a:p>
        </p:txBody>
      </p:sp>
      <p:sp>
        <p:nvSpPr>
          <p:cNvPr id="4" name="Title 3"/>
          <p:cNvSpPr>
            <a:spLocks noGrp="1"/>
          </p:cNvSpPr>
          <p:nvPr>
            <p:ph type="title"/>
          </p:nvPr>
        </p:nvSpPr>
        <p:spPr/>
        <p:txBody>
          <a:bodyPr/>
          <a:lstStyle/>
          <a:p>
            <a:r>
              <a:rPr lang="en-US"/>
              <a:t>Click to edit Master title style</a:t>
            </a:r>
          </a:p>
        </p:txBody>
      </p:sp>
      <p:sp>
        <p:nvSpPr>
          <p:cNvPr id="10" name="Content Placeholder 3"/>
          <p:cNvSpPr>
            <a:spLocks noGrp="1"/>
          </p:cNvSpPr>
          <p:nvPr>
            <p:ph sz="quarter" idx="12"/>
          </p:nvPr>
        </p:nvSpPr>
        <p:spPr>
          <a:xfrm>
            <a:off x="266700" y="1028700"/>
            <a:ext cx="11658600" cy="50863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67CF58A5-50A2-4609-9528-306C52949FE4}"/>
              </a:ext>
            </a:extLst>
          </p:cNvPr>
          <p:cNvSpPr>
            <a:spLocks noGrp="1"/>
          </p:cNvSpPr>
          <p:nvPr>
            <p:ph type="dt" sz="half" idx="13"/>
          </p:nvPr>
        </p:nvSpPr>
        <p:spPr>
          <a:xfrm>
            <a:off x="8842515" y="6653150"/>
            <a:ext cx="2761673" cy="137160"/>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13141E4A-7726-4CDD-AEE9-576AC0A57297}"/>
              </a:ext>
            </a:extLst>
          </p:cNvPr>
          <p:cNvSpPr>
            <a:spLocks noGrp="1"/>
          </p:cNvSpPr>
          <p:nvPr>
            <p:ph type="ftr" sz="quarter" idx="14"/>
          </p:nvPr>
        </p:nvSpPr>
        <p:spPr>
          <a:xfrm>
            <a:off x="266700" y="6653150"/>
            <a:ext cx="2901373" cy="137160"/>
          </a:xfrm>
          <a:prstGeom prst="rect">
            <a:avLst/>
          </a:prstGeom>
        </p:spPr>
        <p:txBody>
          <a:bodyPr/>
          <a:lstStyle/>
          <a:p>
            <a:endParaRPr lang="en-US"/>
          </a:p>
        </p:txBody>
      </p:sp>
    </p:spTree>
    <p:extLst>
      <p:ext uri="{BB962C8B-B14F-4D97-AF65-F5344CB8AC3E}">
        <p14:creationId xmlns:p14="http://schemas.microsoft.com/office/powerpoint/2010/main" val="2406408901"/>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BEC9A928-C3DF-2C22-44D2-6CEAF37A2452}"/>
              </a:ext>
            </a:extLst>
          </p:cNvPr>
          <p:cNvSpPr>
            <a:spLocks noGrp="1"/>
          </p:cNvSpPr>
          <p:nvPr>
            <p:ph type="dt" sz="half" idx="20"/>
          </p:nvPr>
        </p:nvSpPr>
        <p:spPr/>
        <p:txBody>
          <a:bodyPr/>
          <a:lstStyle/>
          <a:p>
            <a:endParaRPr lang="en-US"/>
          </a:p>
        </p:txBody>
      </p:sp>
      <p:sp>
        <p:nvSpPr>
          <p:cNvPr id="7" name="Footer Placeholder 6">
            <a:extLst>
              <a:ext uri="{FF2B5EF4-FFF2-40B4-BE49-F238E27FC236}">
                <a16:creationId xmlns:a16="http://schemas.microsoft.com/office/drawing/2014/main" id="{F7247472-A8F5-BC75-9086-8D91A7F6A294}"/>
              </a:ext>
            </a:extLst>
          </p:cNvPr>
          <p:cNvSpPr>
            <a:spLocks noGrp="1"/>
          </p:cNvSpPr>
          <p:nvPr>
            <p:ph type="ftr" sz="quarter" idx="21"/>
          </p:nvPr>
        </p:nvSpPr>
        <p:spPr/>
        <p:txBody>
          <a:bodyPr/>
          <a:lstStyle/>
          <a:p>
            <a:endParaRPr lang="en-US"/>
          </a:p>
        </p:txBody>
      </p:sp>
      <p:sp>
        <p:nvSpPr>
          <p:cNvPr id="4" name="Title 3">
            <a:extLst>
              <a:ext uri="{FF2B5EF4-FFF2-40B4-BE49-F238E27FC236}">
                <a16:creationId xmlns:a16="http://schemas.microsoft.com/office/drawing/2014/main" id="{FC0BCDB4-4C07-CBF2-EFC4-7CEF0E09948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27389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ull Picture with Title">
    <p:bg>
      <p:bgPr>
        <a:solidFill>
          <a:schemeClr val="tx2"/>
        </a:solidFill>
        <a:effectLst/>
      </p:bgPr>
    </p:bg>
    <p:spTree>
      <p:nvGrpSpPr>
        <p:cNvPr id="1" name=""/>
        <p:cNvGrpSpPr/>
        <p:nvPr/>
      </p:nvGrpSpPr>
      <p:grpSpPr>
        <a:xfrm>
          <a:off x="0" y="0"/>
          <a:ext cx="0" cy="0"/>
          <a:chOff x="0" y="0"/>
          <a:chExt cx="0" cy="0"/>
        </a:xfrm>
      </p:grpSpPr>
      <p:sp>
        <p:nvSpPr>
          <p:cNvPr id="9" name="Content Placeholder 3"/>
          <p:cNvSpPr>
            <a:spLocks noGrp="1"/>
          </p:cNvSpPr>
          <p:nvPr>
            <p:ph sz="quarter" idx="12"/>
          </p:nvPr>
        </p:nvSpPr>
        <p:spPr>
          <a:xfrm>
            <a:off x="0" y="0"/>
            <a:ext cx="12192000" cy="685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10"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pPr algn="r">
                <a:spcBef>
                  <a:spcPct val="50000"/>
                </a:spcBef>
                <a:defRPr/>
              </a:pPr>
              <a:t>‹#›</a:t>
            </a:fld>
            <a:endParaRPr lang="en-US" sz="1000" b="0" baseline="0"/>
          </a:p>
        </p:txBody>
      </p:sp>
    </p:spTree>
    <p:extLst>
      <p:ext uri="{BB962C8B-B14F-4D97-AF65-F5344CB8AC3E}">
        <p14:creationId xmlns:p14="http://schemas.microsoft.com/office/powerpoint/2010/main" val="2152595285"/>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a:t>Click to edit Master text styles</a:t>
            </a:r>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a:t>Click to edit Master text styles</a:t>
            </a:r>
          </a:p>
        </p:txBody>
      </p:sp>
      <p:sp>
        <p:nvSpPr>
          <p:cNvPr id="5" name="Date Placeholder 4">
            <a:extLst>
              <a:ext uri="{FF2B5EF4-FFF2-40B4-BE49-F238E27FC236}">
                <a16:creationId xmlns:a16="http://schemas.microsoft.com/office/drawing/2014/main" id="{4FDAD6DC-C062-D2A7-C4D4-57F4C0FFAD4D}"/>
              </a:ext>
            </a:extLst>
          </p:cNvPr>
          <p:cNvSpPr>
            <a:spLocks noGrp="1"/>
          </p:cNvSpPr>
          <p:nvPr>
            <p:ph type="dt" sz="half" idx="21"/>
          </p:nvPr>
        </p:nvSpPr>
        <p:spPr/>
        <p:txBody>
          <a:bodyPr/>
          <a:lstStyle/>
          <a:p>
            <a:endParaRPr lang="en-US"/>
          </a:p>
        </p:txBody>
      </p:sp>
      <p:sp>
        <p:nvSpPr>
          <p:cNvPr id="6" name="Footer Placeholder 5">
            <a:extLst>
              <a:ext uri="{FF2B5EF4-FFF2-40B4-BE49-F238E27FC236}">
                <a16:creationId xmlns:a16="http://schemas.microsoft.com/office/drawing/2014/main" id="{7AA18071-1438-F3E3-FC9F-3F401EE7FED1}"/>
              </a:ext>
            </a:extLst>
          </p:cNvPr>
          <p:cNvSpPr>
            <a:spLocks noGrp="1"/>
          </p:cNvSpPr>
          <p:nvPr>
            <p:ph type="ftr" sz="quarter" idx="22"/>
          </p:nvPr>
        </p:nvSpPr>
        <p:spPr/>
        <p:txBody>
          <a:bodyPr/>
          <a:lstStyle/>
          <a:p>
            <a:endParaRPr lang="en-US"/>
          </a:p>
        </p:txBody>
      </p:sp>
      <p:sp>
        <p:nvSpPr>
          <p:cNvPr id="3" name="Title 2">
            <a:extLst>
              <a:ext uri="{FF2B5EF4-FFF2-40B4-BE49-F238E27FC236}">
                <a16:creationId xmlns:a16="http://schemas.microsoft.com/office/drawing/2014/main" id="{1D0F7681-D094-4E6D-0DF0-99CD21DC423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016584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10D79471-1A0E-36EB-1B94-DDE0CE561EA3}"/>
              </a:ext>
            </a:extLst>
          </p:cNvPr>
          <p:cNvSpPr>
            <a:spLocks noGrp="1"/>
          </p:cNvSpPr>
          <p:nvPr>
            <p:ph type="dt" sz="half" idx="17"/>
          </p:nvPr>
        </p:nvSpPr>
        <p:spPr/>
        <p:txBody>
          <a:bodyPr/>
          <a:lstStyle/>
          <a:p>
            <a:endParaRPr lang="en-US"/>
          </a:p>
        </p:txBody>
      </p:sp>
      <p:sp>
        <p:nvSpPr>
          <p:cNvPr id="7" name="Footer Placeholder 6">
            <a:extLst>
              <a:ext uri="{FF2B5EF4-FFF2-40B4-BE49-F238E27FC236}">
                <a16:creationId xmlns:a16="http://schemas.microsoft.com/office/drawing/2014/main" id="{5876C5F4-629A-E5A4-73FB-E8465BDB57BF}"/>
              </a:ext>
            </a:extLst>
          </p:cNvPr>
          <p:cNvSpPr>
            <a:spLocks noGrp="1"/>
          </p:cNvSpPr>
          <p:nvPr>
            <p:ph type="ftr" sz="quarter" idx="18"/>
          </p:nvPr>
        </p:nvSpPr>
        <p:spPr/>
        <p:txBody>
          <a:bodyPr/>
          <a:lstStyle/>
          <a:p>
            <a:endParaRPr lang="en-US"/>
          </a:p>
        </p:txBody>
      </p:sp>
      <p:sp>
        <p:nvSpPr>
          <p:cNvPr id="4" name="Title 3">
            <a:extLst>
              <a:ext uri="{FF2B5EF4-FFF2-40B4-BE49-F238E27FC236}">
                <a16:creationId xmlns:a16="http://schemas.microsoft.com/office/drawing/2014/main" id="{CC30DB31-FD65-4D95-4478-6813E7F155C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32639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58768C3-8315-3411-54A8-2C8239251263}"/>
              </a:ext>
            </a:extLst>
          </p:cNvPr>
          <p:cNvSpPr>
            <a:spLocks noGrp="1"/>
          </p:cNvSpPr>
          <p:nvPr>
            <p:ph type="dt" sz="half" idx="17"/>
          </p:nvPr>
        </p:nvSpPr>
        <p:spPr/>
        <p:txBody>
          <a:bodyPr/>
          <a:lstStyle/>
          <a:p>
            <a:endParaRPr lang="en-US"/>
          </a:p>
        </p:txBody>
      </p:sp>
      <p:sp>
        <p:nvSpPr>
          <p:cNvPr id="6" name="Footer Placeholder 5">
            <a:extLst>
              <a:ext uri="{FF2B5EF4-FFF2-40B4-BE49-F238E27FC236}">
                <a16:creationId xmlns:a16="http://schemas.microsoft.com/office/drawing/2014/main" id="{28938FEB-D648-AE71-0FA1-805FFC832488}"/>
              </a:ext>
            </a:extLst>
          </p:cNvPr>
          <p:cNvSpPr>
            <a:spLocks noGrp="1"/>
          </p:cNvSpPr>
          <p:nvPr>
            <p:ph type="ftr" sz="quarter" idx="18"/>
          </p:nvPr>
        </p:nvSpPr>
        <p:spPr/>
        <p:txBody>
          <a:bodyPr/>
          <a:lstStyle/>
          <a:p>
            <a:endParaRPr lang="en-US"/>
          </a:p>
        </p:txBody>
      </p:sp>
    </p:spTree>
    <p:extLst>
      <p:ext uri="{BB962C8B-B14F-4D97-AF65-F5344CB8AC3E}">
        <p14:creationId xmlns:p14="http://schemas.microsoft.com/office/powerpoint/2010/main" val="215554401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p:cNvCxnSpPr/>
          <p:nvPr userDrawn="1"/>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AAE838-AA12-FA5F-5DA0-1ABB713993D9}"/>
              </a:ext>
            </a:extLst>
          </p:cNvPr>
          <p:cNvSpPr>
            <a:spLocks noGrp="1"/>
          </p:cNvSpPr>
          <p:nvPr>
            <p:ph type="dt" sz="half" idx="25"/>
          </p:nvPr>
        </p:nvSpPr>
        <p:spPr/>
        <p:txBody>
          <a:bodyPr/>
          <a:lstStyle/>
          <a:p>
            <a:endParaRPr lang="en-US"/>
          </a:p>
        </p:txBody>
      </p:sp>
      <p:sp>
        <p:nvSpPr>
          <p:cNvPr id="8" name="Footer Placeholder 7">
            <a:extLst>
              <a:ext uri="{FF2B5EF4-FFF2-40B4-BE49-F238E27FC236}">
                <a16:creationId xmlns:a16="http://schemas.microsoft.com/office/drawing/2014/main" id="{AE34FB74-F548-AD28-A10C-D5391FE1CF47}"/>
              </a:ext>
            </a:extLst>
          </p:cNvPr>
          <p:cNvSpPr>
            <a:spLocks noGrp="1"/>
          </p:cNvSpPr>
          <p:nvPr>
            <p:ph type="ftr" sz="quarter" idx="26"/>
          </p:nvPr>
        </p:nvSpPr>
        <p:spPr/>
        <p:txBody>
          <a:bodyPr/>
          <a:lstStyle/>
          <a:p>
            <a:endParaRPr lang="en-US"/>
          </a:p>
        </p:txBody>
      </p:sp>
    </p:spTree>
    <p:extLst>
      <p:ext uri="{BB962C8B-B14F-4D97-AF65-F5344CB8AC3E}">
        <p14:creationId xmlns:p14="http://schemas.microsoft.com/office/powerpoint/2010/main" val="1173322289"/>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 Custom-Quad">
    <p:spTree>
      <p:nvGrpSpPr>
        <p:cNvPr id="1" name=""/>
        <p:cNvGrpSpPr/>
        <p:nvPr/>
      </p:nvGrpSpPr>
      <p:grpSpPr>
        <a:xfrm>
          <a:off x="0" y="0"/>
          <a:ext cx="0" cy="0"/>
          <a:chOff x="0" y="0"/>
          <a:chExt cx="0" cy="0"/>
        </a:xfrm>
      </p:grpSpPr>
      <p:cxnSp>
        <p:nvCxnSpPr>
          <p:cNvPr id="4" name="Straight Connector 3"/>
          <p:cNvCxnSpPr/>
          <p:nvPr userDrawn="1"/>
        </p:nvCxnSpPr>
        <p:spPr>
          <a:xfrm>
            <a:off x="381000" y="343081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Content Placeholder 4"/>
          <p:cNvSpPr>
            <a:spLocks noGrp="1"/>
          </p:cNvSpPr>
          <p:nvPr>
            <p:ph sz="quarter" idx="24"/>
          </p:nvPr>
        </p:nvSpPr>
        <p:spPr>
          <a:xfrm>
            <a:off x="61722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p:cNvSpPr>
            <a:spLocks noGrp="1"/>
          </p:cNvSpPr>
          <p:nvPr>
            <p:ph sz="quarter" idx="22"/>
          </p:nvPr>
        </p:nvSpPr>
        <p:spPr>
          <a:xfrm>
            <a:off x="2667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sz="quarter" idx="23"/>
          </p:nvPr>
        </p:nvSpPr>
        <p:spPr>
          <a:xfrm>
            <a:off x="61722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1"/>
          <p:cNvSpPr>
            <a:spLocks noGrp="1"/>
          </p:cNvSpPr>
          <p:nvPr>
            <p:ph sz="quarter" idx="15"/>
          </p:nvPr>
        </p:nvSpPr>
        <p:spPr>
          <a:xfrm>
            <a:off x="2667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AADB0298-AAE9-38A5-935C-537E8444E40C}"/>
              </a:ext>
            </a:extLst>
          </p:cNvPr>
          <p:cNvSpPr>
            <a:spLocks noGrp="1"/>
          </p:cNvSpPr>
          <p:nvPr>
            <p:ph type="dt" sz="half" idx="25"/>
          </p:nvPr>
        </p:nvSpPr>
        <p:spPr/>
        <p:txBody>
          <a:bodyPr/>
          <a:lstStyle/>
          <a:p>
            <a:endParaRPr lang="en-US"/>
          </a:p>
        </p:txBody>
      </p:sp>
      <p:sp>
        <p:nvSpPr>
          <p:cNvPr id="6" name="Footer Placeholder 5">
            <a:extLst>
              <a:ext uri="{FF2B5EF4-FFF2-40B4-BE49-F238E27FC236}">
                <a16:creationId xmlns:a16="http://schemas.microsoft.com/office/drawing/2014/main" id="{D52C905D-E7A5-5841-E24E-8E8D9EAF35CE}"/>
              </a:ext>
            </a:extLst>
          </p:cNvPr>
          <p:cNvSpPr>
            <a:spLocks noGrp="1"/>
          </p:cNvSpPr>
          <p:nvPr>
            <p:ph type="ftr" sz="quarter" idx="26"/>
          </p:nvPr>
        </p:nvSpPr>
        <p:spPr/>
        <p:txBody>
          <a:bodyPr/>
          <a:lstStyle/>
          <a:p>
            <a:endParaRPr lang="en-US"/>
          </a:p>
        </p:txBody>
      </p:sp>
    </p:spTree>
    <p:extLst>
      <p:ext uri="{BB962C8B-B14F-4D97-AF65-F5344CB8AC3E}">
        <p14:creationId xmlns:p14="http://schemas.microsoft.com/office/powerpoint/2010/main" val="1731341470"/>
      </p:ext>
    </p:extLst>
  </p:cSld>
  <p:clrMapOvr>
    <a:masterClrMapping/>
  </p:clrMapOvr>
  <p:extLst>
    <p:ext uri="{DCECCB84-F9BA-43D5-87BE-67443E8EF086}">
      <p15:sldGuideLst xmlns:p15="http://schemas.microsoft.com/office/powerpoint/2012/main">
        <p15:guide id="1" orient="horz" pos="2088">
          <p15:clr>
            <a:srgbClr val="FBAE40"/>
          </p15:clr>
        </p15:guide>
        <p15:guide id="2" orient="horz" pos="2232">
          <p15:clr>
            <a:srgbClr val="FBAE40"/>
          </p15:clr>
        </p15:guide>
        <p15:guide id="3" pos="3888">
          <p15:clr>
            <a:srgbClr val="FBAE40"/>
          </p15:clr>
        </p15:guide>
        <p15:guide id="4" pos="3792">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 Tri-Chart Bottom">
    <p:spTree>
      <p:nvGrpSpPr>
        <p:cNvPr id="1" name=""/>
        <p:cNvGrpSpPr/>
        <p:nvPr/>
      </p:nvGrpSpPr>
      <p:grpSpPr>
        <a:xfrm>
          <a:off x="0" y="0"/>
          <a:ext cx="0" cy="0"/>
          <a:chOff x="0" y="0"/>
          <a:chExt cx="0" cy="0"/>
        </a:xfrm>
      </p:grpSpPr>
      <p:sp>
        <p:nvSpPr>
          <p:cNvPr id="16" name="Content Placeholder 3"/>
          <p:cNvSpPr>
            <a:spLocks noGrp="1"/>
          </p:cNvSpPr>
          <p:nvPr>
            <p:ph sz="quarter" idx="22"/>
          </p:nvPr>
        </p:nvSpPr>
        <p:spPr>
          <a:xfrm>
            <a:off x="266700" y="3855720"/>
            <a:ext cx="116586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1"/>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3246758A-EC6C-2E6D-7C25-EBF35B1A110D}"/>
              </a:ext>
            </a:extLst>
          </p:cNvPr>
          <p:cNvSpPr>
            <a:spLocks noGrp="1"/>
          </p:cNvSpPr>
          <p:nvPr>
            <p:ph type="dt" sz="half" idx="24"/>
          </p:nvPr>
        </p:nvSpPr>
        <p:spPr/>
        <p:txBody>
          <a:bodyPr/>
          <a:lstStyle/>
          <a:p>
            <a:endParaRPr lang="en-US"/>
          </a:p>
        </p:txBody>
      </p:sp>
      <p:sp>
        <p:nvSpPr>
          <p:cNvPr id="5" name="Footer Placeholder 4">
            <a:extLst>
              <a:ext uri="{FF2B5EF4-FFF2-40B4-BE49-F238E27FC236}">
                <a16:creationId xmlns:a16="http://schemas.microsoft.com/office/drawing/2014/main" id="{656A35E6-84D0-522D-F6FA-96313C01D057}"/>
              </a:ext>
            </a:extLst>
          </p:cNvPr>
          <p:cNvSpPr>
            <a:spLocks noGrp="1"/>
          </p:cNvSpPr>
          <p:nvPr>
            <p:ph type="ftr" sz="quarter" idx="25"/>
          </p:nvPr>
        </p:nvSpPr>
        <p:spPr/>
        <p:txBody>
          <a:bodyPr/>
          <a:lstStyle/>
          <a:p>
            <a:endParaRPr lang="en-US"/>
          </a:p>
        </p:txBody>
      </p:sp>
    </p:spTree>
    <p:extLst>
      <p:ext uri="{BB962C8B-B14F-4D97-AF65-F5344CB8AC3E}">
        <p14:creationId xmlns:p14="http://schemas.microsoft.com/office/powerpoint/2010/main" val="1281296372"/>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 Tri-Chart Top">
    <p:spTree>
      <p:nvGrpSpPr>
        <p:cNvPr id="1" name=""/>
        <p:cNvGrpSpPr/>
        <p:nvPr/>
      </p:nvGrpSpPr>
      <p:grpSpPr>
        <a:xfrm>
          <a:off x="0" y="0"/>
          <a:ext cx="0" cy="0"/>
          <a:chOff x="0" y="0"/>
          <a:chExt cx="0" cy="0"/>
        </a:xfrm>
      </p:grpSpPr>
      <p:sp>
        <p:nvSpPr>
          <p:cNvPr id="17" name="Content Placeholder 3"/>
          <p:cNvSpPr>
            <a:spLocks noGrp="1"/>
          </p:cNvSpPr>
          <p:nvPr>
            <p:ph sz="quarter" idx="23"/>
          </p:nvPr>
        </p:nvSpPr>
        <p:spPr>
          <a:xfrm>
            <a:off x="61722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quarter" idx="15"/>
          </p:nvPr>
        </p:nvSpPr>
        <p:spPr>
          <a:xfrm>
            <a:off x="2667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
          <p:cNvSpPr>
            <a:spLocks noGrp="1"/>
          </p:cNvSpPr>
          <p:nvPr>
            <p:ph sz="quarter" idx="22"/>
          </p:nvPr>
        </p:nvSpPr>
        <p:spPr>
          <a:xfrm>
            <a:off x="266700" y="1024178"/>
            <a:ext cx="116586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CE138066-C767-E96E-E21F-B1E4478B0958}"/>
              </a:ext>
            </a:extLst>
          </p:cNvPr>
          <p:cNvSpPr>
            <a:spLocks noGrp="1"/>
          </p:cNvSpPr>
          <p:nvPr>
            <p:ph type="dt" sz="half" idx="24"/>
          </p:nvPr>
        </p:nvSpPr>
        <p:spPr/>
        <p:txBody>
          <a:bodyPr/>
          <a:lstStyle/>
          <a:p>
            <a:endParaRPr lang="en-US"/>
          </a:p>
        </p:txBody>
      </p:sp>
      <p:sp>
        <p:nvSpPr>
          <p:cNvPr id="5" name="Footer Placeholder 4">
            <a:extLst>
              <a:ext uri="{FF2B5EF4-FFF2-40B4-BE49-F238E27FC236}">
                <a16:creationId xmlns:a16="http://schemas.microsoft.com/office/drawing/2014/main" id="{E18328B5-C225-08E6-86C5-18BB6982BC1B}"/>
              </a:ext>
            </a:extLst>
          </p:cNvPr>
          <p:cNvSpPr>
            <a:spLocks noGrp="1"/>
          </p:cNvSpPr>
          <p:nvPr>
            <p:ph type="ftr" sz="quarter" idx="25"/>
          </p:nvPr>
        </p:nvSpPr>
        <p:spPr/>
        <p:txBody>
          <a:bodyPr/>
          <a:lstStyle/>
          <a:p>
            <a:endParaRPr lang="en-US"/>
          </a:p>
        </p:txBody>
      </p:sp>
    </p:spTree>
    <p:extLst>
      <p:ext uri="{BB962C8B-B14F-4D97-AF65-F5344CB8AC3E}">
        <p14:creationId xmlns:p14="http://schemas.microsoft.com/office/powerpoint/2010/main" val="988343325"/>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7835296-7DAA-2D03-3C74-8EDBE0C7DFA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AEFD207A-CF9B-5273-AAA1-5371D3714C11}"/>
              </a:ext>
            </a:extLst>
          </p:cNvPr>
          <p:cNvSpPr>
            <a:spLocks noGrp="1"/>
          </p:cNvSpPr>
          <p:nvPr>
            <p:ph type="ftr" sz="quarter" idx="11"/>
          </p:nvPr>
        </p:nvSpPr>
        <p:spPr/>
        <p:txBody>
          <a:bodyPr/>
          <a:lstStyle/>
          <a:p>
            <a:endParaRPr lang="en-US"/>
          </a:p>
        </p:txBody>
      </p:sp>
      <p:sp>
        <p:nvSpPr>
          <p:cNvPr id="3" name="Title 2">
            <a:extLst>
              <a:ext uri="{FF2B5EF4-FFF2-40B4-BE49-F238E27FC236}">
                <a16:creationId xmlns:a16="http://schemas.microsoft.com/office/drawing/2014/main" id="{7AD23EB7-47BD-A421-AD32-BA7882ED264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6928617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F40FE8E-720F-2CF0-A515-A1F0A76E6C2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C5645D9-CB9C-72DC-4655-0357D988FE70}"/>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0178239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76200" y="66675"/>
            <a:ext cx="12020549" cy="6723635"/>
          </a:xfrm>
          <a:prstGeom prst="roundRect">
            <a:avLst>
              <a:gd name="adj" fmla="val 0"/>
            </a:avLst>
          </a:prstGeom>
          <a:noFill/>
          <a:ln w="3175">
            <a:no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973CC44D-C4E5-B148-8424-D309BAD434F9}"/>
              </a:ext>
            </a:extLst>
          </p:cNvPr>
          <p:cNvSpPr>
            <a:spLocks noGrp="1"/>
          </p:cNvSpPr>
          <p:nvPr>
            <p:ph type="dt" sz="half" idx="13"/>
          </p:nvPr>
        </p:nvSpPr>
        <p:spPr/>
        <p:txBody>
          <a:bodyPr/>
          <a:lstStyle/>
          <a:p>
            <a:endParaRPr lang="en-US"/>
          </a:p>
        </p:txBody>
      </p:sp>
      <p:sp>
        <p:nvSpPr>
          <p:cNvPr id="4" name="Footer Placeholder 3">
            <a:extLst>
              <a:ext uri="{FF2B5EF4-FFF2-40B4-BE49-F238E27FC236}">
                <a16:creationId xmlns:a16="http://schemas.microsoft.com/office/drawing/2014/main" id="{B5E87FB6-092D-2261-C61B-A13F398BD061}"/>
              </a:ext>
            </a:extLst>
          </p:cNvPr>
          <p:cNvSpPr>
            <a:spLocks noGrp="1"/>
          </p:cNvSpPr>
          <p:nvPr>
            <p:ph type="ftr" sz="quarter" idx="14"/>
          </p:nvPr>
        </p:nvSpPr>
        <p:spPr/>
        <p:txBody>
          <a:bodyPr/>
          <a:lstStyle/>
          <a:p>
            <a:endParaRPr lang="en-US"/>
          </a:p>
        </p:txBody>
      </p:sp>
      <p:sp>
        <p:nvSpPr>
          <p:cNvPr id="5" name="Title 4">
            <a:extLst>
              <a:ext uri="{FF2B5EF4-FFF2-40B4-BE49-F238E27FC236}">
                <a16:creationId xmlns:a16="http://schemas.microsoft.com/office/drawing/2014/main" id="{7B0D9059-3C9E-5AFD-2A32-2874C4FC4C5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66722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6362511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FBBAD3CE-397E-AB37-EDAD-8632BE0AA2D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a:solidFill>
                <a:schemeClr val="tx1">
                  <a:lumMod val="50000"/>
                  <a:lumOff val="50000"/>
                </a:schemeClr>
              </a:solidFill>
            </a:endParaRPr>
          </a:p>
        </p:txBody>
      </p:sp>
      <p:sp>
        <p:nvSpPr>
          <p:cNvPr id="4" name="Date Placeholder 3">
            <a:extLst>
              <a:ext uri="{FF2B5EF4-FFF2-40B4-BE49-F238E27FC236}">
                <a16:creationId xmlns:a16="http://schemas.microsoft.com/office/drawing/2014/main" id="{BE1E501C-5AFD-BA9E-01BC-6D3F0A876CDA}"/>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a:p>
        </p:txBody>
      </p:sp>
      <p:sp>
        <p:nvSpPr>
          <p:cNvPr id="7" name="Footer Placeholder 6">
            <a:extLst>
              <a:ext uri="{FF2B5EF4-FFF2-40B4-BE49-F238E27FC236}">
                <a16:creationId xmlns:a16="http://schemas.microsoft.com/office/drawing/2014/main" id="{BD51F885-1610-859A-C99A-21311C9FAB15}"/>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116240964"/>
      </p:ext>
    </p:extLst>
  </p:cSld>
  <p:clrMapOvr>
    <a:masterClrMapping/>
  </p:clrMapOvr>
  <p:hf hdr="0" dt="0"/>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lumMod val="20000"/>
            <a:lumOff val="80000"/>
          </a:schemeClr>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5559FF84-4EB7-248C-A9A3-21393A68E553}"/>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a:solidFill>
                <a:schemeClr val="tx1">
                  <a:lumMod val="50000"/>
                  <a:lumOff val="50000"/>
                </a:schemeClr>
              </a:solidFill>
            </a:endParaRPr>
          </a:p>
        </p:txBody>
      </p:sp>
      <p:sp>
        <p:nvSpPr>
          <p:cNvPr id="4" name="Date Placeholder 3">
            <a:extLst>
              <a:ext uri="{FF2B5EF4-FFF2-40B4-BE49-F238E27FC236}">
                <a16:creationId xmlns:a16="http://schemas.microsoft.com/office/drawing/2014/main" id="{92A3D6AC-9998-6147-A3AF-01786A8BC7B5}"/>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a:p>
        </p:txBody>
      </p:sp>
      <p:sp>
        <p:nvSpPr>
          <p:cNvPr id="5" name="Footer Placeholder 4">
            <a:extLst>
              <a:ext uri="{FF2B5EF4-FFF2-40B4-BE49-F238E27FC236}">
                <a16:creationId xmlns:a16="http://schemas.microsoft.com/office/drawing/2014/main" id="{9E61DC4E-D996-A484-FCFC-B8F377D377A1}"/>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189854366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6B1EDEA3-517F-FC35-5A19-094E3BE709A0}"/>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2"/>
                </a:solidFill>
              </a:rPr>
              <a:pPr algn="r">
                <a:spcBef>
                  <a:spcPct val="50000"/>
                </a:spcBef>
                <a:defRPr/>
              </a:pPr>
              <a:t>‹#›</a:t>
            </a:fld>
            <a:endParaRPr lang="en-US" sz="1100" b="0" baseline="0">
              <a:solidFill>
                <a:schemeClr val="tx2"/>
              </a:solidFill>
            </a:endParaRPr>
          </a:p>
        </p:txBody>
      </p:sp>
      <p:sp>
        <p:nvSpPr>
          <p:cNvPr id="4" name="Date Placeholder 3">
            <a:extLst>
              <a:ext uri="{FF2B5EF4-FFF2-40B4-BE49-F238E27FC236}">
                <a16:creationId xmlns:a16="http://schemas.microsoft.com/office/drawing/2014/main" id="{B429D516-C317-CDC1-DADB-0B020CDC0237}"/>
              </a:ext>
            </a:extLst>
          </p:cNvPr>
          <p:cNvSpPr>
            <a:spLocks noGrp="1"/>
          </p:cNvSpPr>
          <p:nvPr>
            <p:ph type="dt" sz="half" idx="10"/>
          </p:nvPr>
        </p:nvSpPr>
        <p:spPr/>
        <p:txBody>
          <a:bodyPr/>
          <a:lstStyle>
            <a:lvl1pPr>
              <a:defRPr>
                <a:solidFill>
                  <a:schemeClr val="tx2"/>
                </a:solidFill>
              </a:defRPr>
            </a:lvl1pPr>
          </a:lstStyle>
          <a:p>
            <a:endParaRPr lang="en-US"/>
          </a:p>
        </p:txBody>
      </p:sp>
      <p:sp>
        <p:nvSpPr>
          <p:cNvPr id="5" name="Footer Placeholder 4">
            <a:extLst>
              <a:ext uri="{FF2B5EF4-FFF2-40B4-BE49-F238E27FC236}">
                <a16:creationId xmlns:a16="http://schemas.microsoft.com/office/drawing/2014/main" id="{CCEEA777-D26F-FC0E-BCB6-7D77B101103A}"/>
              </a:ext>
            </a:extLst>
          </p:cNvPr>
          <p:cNvSpPr>
            <a:spLocks noGrp="1"/>
          </p:cNvSpPr>
          <p:nvPr>
            <p:ph type="ftr" sz="quarter" idx="11"/>
          </p:nvPr>
        </p:nvSpPr>
        <p:spPr/>
        <p:txBody>
          <a:bodyPr/>
          <a:lstStyle>
            <a:lvl1pPr>
              <a:defRPr>
                <a:solidFill>
                  <a:schemeClr val="tx2"/>
                </a:solidFill>
              </a:defRPr>
            </a:lvl1pPr>
          </a:lstStyle>
          <a:p>
            <a:endParaRPr lang="en-US"/>
          </a:p>
        </p:txBody>
      </p:sp>
    </p:spTree>
    <p:extLst>
      <p:ext uri="{BB962C8B-B14F-4D97-AF65-F5344CB8AC3E}">
        <p14:creationId xmlns:p14="http://schemas.microsoft.com/office/powerpoint/2010/main" val="248276239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1_Background no graphics">
    <p:bg>
      <p:bgPr>
        <a:gradFill flip="none" rotWithShape="1">
          <a:gsLst>
            <a:gs pos="85000">
              <a:schemeClr val="tx2"/>
            </a:gs>
            <a:gs pos="90000">
              <a:schemeClr val="tx2">
                <a:alpha val="45000"/>
              </a:schemeClr>
            </a:gs>
            <a:gs pos="95000">
              <a:schemeClr val="bg1">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0BFA849C-531C-7595-39B1-5EC87690F476}"/>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solidFill>
              </a:rPr>
              <a:pPr algn="r">
                <a:spcBef>
                  <a:spcPct val="50000"/>
                </a:spcBef>
                <a:defRPr/>
              </a:pPr>
              <a:t>‹#›</a:t>
            </a:fld>
            <a:endParaRPr lang="en-US" sz="1100" b="0" baseline="0">
              <a:solidFill>
                <a:schemeClr val="tx1"/>
              </a:solidFill>
            </a:endParaRPr>
          </a:p>
        </p:txBody>
      </p:sp>
      <p:sp>
        <p:nvSpPr>
          <p:cNvPr id="4" name="Date Placeholder 3">
            <a:extLst>
              <a:ext uri="{FF2B5EF4-FFF2-40B4-BE49-F238E27FC236}">
                <a16:creationId xmlns:a16="http://schemas.microsoft.com/office/drawing/2014/main" id="{85935D2E-75B7-4B2F-83E6-4B2460140D3F}"/>
              </a:ext>
            </a:extLst>
          </p:cNvPr>
          <p:cNvSpPr>
            <a:spLocks noGrp="1"/>
          </p:cNvSpPr>
          <p:nvPr>
            <p:ph type="dt" sz="half" idx="10"/>
          </p:nvPr>
        </p:nvSpPr>
        <p:spPr/>
        <p:txBody>
          <a:bodyPr/>
          <a:lstStyle>
            <a:lvl1pPr>
              <a:defRPr>
                <a:solidFill>
                  <a:schemeClr val="bg2">
                    <a:lumMod val="50000"/>
                  </a:schemeClr>
                </a:solidFill>
              </a:defRPr>
            </a:lvl1pPr>
          </a:lstStyle>
          <a:p>
            <a:endParaRPr lang="en-US"/>
          </a:p>
        </p:txBody>
      </p:sp>
      <p:sp>
        <p:nvSpPr>
          <p:cNvPr id="5" name="Footer Placeholder 4">
            <a:extLst>
              <a:ext uri="{FF2B5EF4-FFF2-40B4-BE49-F238E27FC236}">
                <a16:creationId xmlns:a16="http://schemas.microsoft.com/office/drawing/2014/main" id="{C5AC37A7-6517-1C05-89FB-ACDA8ECF89DF}"/>
              </a:ext>
            </a:extLst>
          </p:cNvPr>
          <p:cNvSpPr>
            <a:spLocks noGrp="1"/>
          </p:cNvSpPr>
          <p:nvPr>
            <p:ph type="ftr" sz="quarter" idx="11"/>
          </p:nvPr>
        </p:nvSpPr>
        <p:spPr/>
        <p:txBody>
          <a:bodyPr/>
          <a:lstStyle>
            <a:lvl1pPr>
              <a:defRPr>
                <a:solidFill>
                  <a:schemeClr val="bg2">
                    <a:lumMod val="50000"/>
                  </a:schemeClr>
                </a:solidFill>
              </a:defRPr>
            </a:lvl1pPr>
          </a:lstStyle>
          <a:p>
            <a:endParaRPr lang="en-US"/>
          </a:p>
        </p:txBody>
      </p:sp>
    </p:spTree>
    <p:extLst>
      <p:ext uri="{BB962C8B-B14F-4D97-AF65-F5344CB8AC3E}">
        <p14:creationId xmlns:p14="http://schemas.microsoft.com/office/powerpoint/2010/main" val="283308144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843223-5086-843F-D346-CCDD12959DF3}"/>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b"/>
          <a:lstStyle>
            <a:lvl1pPr>
              <a:defRPr sz="3200" b="0" baseline="0">
                <a:solidFill>
                  <a:schemeClr val="accent3"/>
                </a:solidFill>
              </a:defRPr>
            </a:lvl1pPr>
          </a:lstStyle>
          <a:p>
            <a:pPr lvl="0"/>
            <a:r>
              <a:rPr lang="en-US"/>
              <a:t>Click to edit Master title style</a:t>
            </a:r>
          </a:p>
        </p:txBody>
      </p:sp>
      <p:sp>
        <p:nvSpPr>
          <p:cNvPr id="6" name="Text Placeholder 5"/>
          <p:cNvSpPr>
            <a:spLocks noGrp="1"/>
          </p:cNvSpPr>
          <p:nvPr>
            <p:ph type="body" sz="quarter" idx="12"/>
          </p:nvPr>
        </p:nvSpPr>
        <p:spPr>
          <a:xfrm>
            <a:off x="266700" y="3687764"/>
            <a:ext cx="8496300" cy="854075"/>
          </a:xfrm>
          <a:ln>
            <a:solidFill>
              <a:schemeClr val="accent3"/>
            </a:solidFill>
          </a:ln>
        </p:spPr>
        <p:txBody>
          <a:bodyPr anchor="ctr"/>
          <a:lstStyle>
            <a:lvl1pPr marL="0" indent="0">
              <a:defRPr>
                <a:solidFill>
                  <a:schemeClr val="tx2"/>
                </a:solidFill>
              </a:defRPr>
            </a:lvl1pPr>
          </a:lstStyle>
          <a:p>
            <a:pPr lvl="0"/>
            <a:r>
              <a:rPr lang="en-US"/>
              <a:t>Click to edit Master text styles</a:t>
            </a:r>
          </a:p>
        </p:txBody>
      </p:sp>
      <p:sp>
        <p:nvSpPr>
          <p:cNvPr id="2" name="Date Placeholder 1">
            <a:extLst>
              <a:ext uri="{FF2B5EF4-FFF2-40B4-BE49-F238E27FC236}">
                <a16:creationId xmlns:a16="http://schemas.microsoft.com/office/drawing/2014/main" id="{98D00C84-D329-4DD4-96D7-92CD4C330181}"/>
              </a:ext>
            </a:extLst>
          </p:cNvPr>
          <p:cNvSpPr>
            <a:spLocks noGrp="1"/>
          </p:cNvSpPr>
          <p:nvPr>
            <p:ph type="dt" sz="half" idx="13"/>
          </p:nvPr>
        </p:nvSpPr>
        <p:spPr>
          <a:xfrm>
            <a:off x="8763000" y="3697289"/>
            <a:ext cx="3161228" cy="844550"/>
          </a:xfrm>
          <a:prstGeom prst="rect">
            <a:avLst/>
          </a:prstGeom>
          <a:ln>
            <a:solidFill>
              <a:schemeClr val="accent3"/>
            </a:solidFill>
          </a:ln>
        </p:spPr>
        <p:txBody>
          <a:bodyPr/>
          <a:lstStyle>
            <a:lvl1pPr algn="ctr">
              <a:defRPr sz="2000">
                <a:solidFill>
                  <a:schemeClr val="accent3"/>
                </a:solidFill>
              </a:defRPr>
            </a:lvl1pPr>
          </a:lstStyle>
          <a:p>
            <a:endParaRPr lang="en-US"/>
          </a:p>
        </p:txBody>
      </p:sp>
      <p:sp>
        <p:nvSpPr>
          <p:cNvPr id="3" name="Text Box 14">
            <a:extLst>
              <a:ext uri="{FF2B5EF4-FFF2-40B4-BE49-F238E27FC236}">
                <a16:creationId xmlns:a16="http://schemas.microsoft.com/office/drawing/2014/main" id="{71C01142-E0C8-B2A1-CF08-DDC0741713E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a:p>
        </p:txBody>
      </p:sp>
      <p:pic>
        <p:nvPicPr>
          <p:cNvPr id="11" name="Picture 10" descr="A picture containing qr code&#10;&#10;Description automatically generated">
            <a:extLst>
              <a:ext uri="{FF2B5EF4-FFF2-40B4-BE49-F238E27FC236}">
                <a16:creationId xmlns:a16="http://schemas.microsoft.com/office/drawing/2014/main" id="{C7BD8055-FF8F-646E-4F9E-84B4A33A92B9}"/>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207194036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Section header - no Sub-Hea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9860E5-FB16-921B-9978-59B24F56F9F5}"/>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ctr"/>
          <a:lstStyle>
            <a:lvl1pPr>
              <a:defRPr sz="3200" baseline="0">
                <a:solidFill>
                  <a:schemeClr val="accent3"/>
                </a:solidFill>
              </a:defRPr>
            </a:lvl1pPr>
          </a:lstStyle>
          <a:p>
            <a:pPr lvl="0"/>
            <a:r>
              <a:rPr lang="en-US"/>
              <a:t>Click to edit Master title style</a:t>
            </a:r>
          </a:p>
        </p:txBody>
      </p:sp>
      <p:sp>
        <p:nvSpPr>
          <p:cNvPr id="3" name="Text Box 14">
            <a:extLst>
              <a:ext uri="{FF2B5EF4-FFF2-40B4-BE49-F238E27FC236}">
                <a16:creationId xmlns:a16="http://schemas.microsoft.com/office/drawing/2014/main" id="{B8FD0A53-E9E1-93CC-5F3F-ED183C4566E7}"/>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a:p>
        </p:txBody>
      </p:sp>
      <p:pic>
        <p:nvPicPr>
          <p:cNvPr id="6" name="Picture 5" descr="A picture containing qr code&#10;&#10;Description automatically generated">
            <a:extLst>
              <a:ext uri="{FF2B5EF4-FFF2-40B4-BE49-F238E27FC236}">
                <a16:creationId xmlns:a16="http://schemas.microsoft.com/office/drawing/2014/main" id="{1100FC8E-3C81-583C-9A23-08A75A2C4FEC}"/>
              </a:ext>
            </a:extLst>
          </p:cNvPr>
          <p:cNvPicPr>
            <a:picLocks noChangeAspect="1"/>
          </p:cNvPicPr>
          <p:nvPr userDrawn="1"/>
        </p:nvPicPr>
        <p:blipFill>
          <a:blip r:embed="rId3"/>
          <a:stretch>
            <a:fillRect/>
          </a:stretch>
        </p:blipFill>
        <p:spPr>
          <a:xfrm>
            <a:off x="190500" y="5602330"/>
            <a:ext cx="2402348" cy="1065985"/>
          </a:xfrm>
          <a:prstGeom prst="rect">
            <a:avLst/>
          </a:prstGeom>
        </p:spPr>
      </p:pic>
      <p:sp>
        <p:nvSpPr>
          <p:cNvPr id="7" name="Date Placeholder 1">
            <a:extLst>
              <a:ext uri="{FF2B5EF4-FFF2-40B4-BE49-F238E27FC236}">
                <a16:creationId xmlns:a16="http://schemas.microsoft.com/office/drawing/2014/main" id="{22B933D6-5752-A997-866D-7335507E65DB}"/>
              </a:ext>
            </a:extLst>
          </p:cNvPr>
          <p:cNvSpPr>
            <a:spLocks noGrp="1"/>
          </p:cNvSpPr>
          <p:nvPr>
            <p:ph type="dt" sz="half" idx="13"/>
          </p:nvPr>
        </p:nvSpPr>
        <p:spPr>
          <a:xfrm>
            <a:off x="9163627" y="3709924"/>
            <a:ext cx="2761673" cy="385825"/>
          </a:xfrm>
          <a:prstGeom prst="rect">
            <a:avLst/>
          </a:prstGeom>
          <a:ln>
            <a:solidFill>
              <a:schemeClr val="accent3"/>
            </a:solidFill>
          </a:ln>
        </p:spPr>
        <p:txBody>
          <a:bodyPr/>
          <a:lstStyle>
            <a:lvl1pPr algn="ctr">
              <a:defRPr sz="2000">
                <a:solidFill>
                  <a:schemeClr val="accent3"/>
                </a:solidFill>
              </a:defRPr>
            </a:lvl1pPr>
          </a:lstStyle>
          <a:p>
            <a:endParaRPr lang="en-US"/>
          </a:p>
        </p:txBody>
      </p:sp>
    </p:spTree>
    <p:extLst>
      <p:ext uri="{BB962C8B-B14F-4D97-AF65-F5344CB8AC3E}">
        <p14:creationId xmlns:p14="http://schemas.microsoft.com/office/powerpoint/2010/main" val="46336067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Section - Content Only">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DB948E-B4CD-A49A-882A-F350D2A911BE}"/>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4" name="Content Placeholder 3"/>
          <p:cNvSpPr>
            <a:spLocks noGrp="1"/>
          </p:cNvSpPr>
          <p:nvPr>
            <p:ph sz="quarter" idx="12"/>
          </p:nvPr>
        </p:nvSpPr>
        <p:spPr>
          <a:xfrm>
            <a:off x="266700" y="2157413"/>
            <a:ext cx="11658600" cy="1798637"/>
          </a:xfrm>
          <a:ln>
            <a:solidFill>
              <a:schemeClr val="accent3"/>
            </a:solidFill>
          </a:ln>
        </p:spPr>
        <p:txBody>
          <a:bodyPr anchor="ct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930F58C1-4114-4FD3-B651-E3BC6C7CBC47}"/>
              </a:ext>
            </a:extLst>
          </p:cNvPr>
          <p:cNvSpPr>
            <a:spLocks noGrp="1"/>
          </p:cNvSpPr>
          <p:nvPr>
            <p:ph type="dt" sz="half" idx="13"/>
          </p:nvPr>
        </p:nvSpPr>
        <p:spPr>
          <a:xfrm>
            <a:off x="9163627" y="4043299"/>
            <a:ext cx="2761673" cy="385825"/>
          </a:xfrm>
          <a:prstGeom prst="rect">
            <a:avLst/>
          </a:prstGeom>
          <a:ln>
            <a:solidFill>
              <a:schemeClr val="accent3"/>
            </a:solidFill>
          </a:ln>
        </p:spPr>
        <p:txBody>
          <a:bodyPr/>
          <a:lstStyle>
            <a:lvl1pPr algn="ctr">
              <a:defRPr sz="2000">
                <a:solidFill>
                  <a:schemeClr val="accent3"/>
                </a:solidFill>
              </a:defRPr>
            </a:lvl1pPr>
          </a:lstStyle>
          <a:p>
            <a:endParaRPr lang="en-US"/>
          </a:p>
        </p:txBody>
      </p:sp>
      <p:sp>
        <p:nvSpPr>
          <p:cNvPr id="3" name="Text Box 14">
            <a:extLst>
              <a:ext uri="{FF2B5EF4-FFF2-40B4-BE49-F238E27FC236}">
                <a16:creationId xmlns:a16="http://schemas.microsoft.com/office/drawing/2014/main" id="{4B9A921A-5A1E-39D1-94FE-6E1E04C028AC}"/>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a:p>
        </p:txBody>
      </p:sp>
      <p:pic>
        <p:nvPicPr>
          <p:cNvPr id="6" name="Picture 5" descr="A picture containing qr code&#10;&#10;Description automatically generated">
            <a:extLst>
              <a:ext uri="{FF2B5EF4-FFF2-40B4-BE49-F238E27FC236}">
                <a16:creationId xmlns:a16="http://schemas.microsoft.com/office/drawing/2014/main" id="{30F6006C-DEAA-A93E-62A5-A2759A856E6B}"/>
              </a:ext>
            </a:extLst>
          </p:cNvPr>
          <p:cNvPicPr>
            <a:picLocks noChangeAspect="1"/>
          </p:cNvPicPr>
          <p:nvPr userDrawn="1"/>
        </p:nvPicPr>
        <p:blipFill>
          <a:blip r:embed="rId3"/>
          <a:stretch>
            <a:fillRect/>
          </a:stretch>
        </p:blipFill>
        <p:spPr>
          <a:xfrm>
            <a:off x="190500" y="5602330"/>
            <a:ext cx="2402348" cy="1065985"/>
          </a:xfrm>
          <a:prstGeom prst="rect">
            <a:avLst/>
          </a:prstGeom>
        </p:spPr>
      </p:pic>
    </p:spTree>
    <p:extLst>
      <p:ext uri="{BB962C8B-B14F-4D97-AF65-F5344CB8AC3E}">
        <p14:creationId xmlns:p14="http://schemas.microsoft.com/office/powerpoint/2010/main" val="66322213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2CA99E-4AAA-5371-9462-7AD3D7D937C7}"/>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1232" y="0"/>
            <a:ext cx="12188389" cy="6858000"/>
          </a:xfrm>
          <a:prstGeom prst="rect">
            <a:avLst/>
          </a:prstGeom>
        </p:spPr>
      </p:pic>
      <p:sp>
        <p:nvSpPr>
          <p:cNvPr id="14" name="Title 5"/>
          <p:cNvSpPr>
            <a:spLocks noGrp="1"/>
          </p:cNvSpPr>
          <p:nvPr>
            <p:ph type="title"/>
          </p:nvPr>
        </p:nvSpPr>
        <p:spPr>
          <a:xfrm>
            <a:off x="266700" y="265872"/>
            <a:ext cx="5829300" cy="1671543"/>
          </a:xfrm>
          <a:noFill/>
          <a:ln w="19050">
            <a:solidFill>
              <a:schemeClr val="accent3"/>
            </a:solidFill>
          </a:ln>
        </p:spPr>
        <p:txBody>
          <a:bodyPr/>
          <a:lstStyle>
            <a:lvl1pPr>
              <a:defRPr>
                <a:solidFill>
                  <a:schemeClr val="accent3"/>
                </a:solidFill>
              </a:defRPr>
            </a:lvl1pPr>
          </a:lstStyle>
          <a:p>
            <a:r>
              <a:rPr lang="en-US"/>
              <a:t>Click to edit Master title style</a:t>
            </a:r>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7" name="Text Placeholder 6"/>
          <p:cNvSpPr>
            <a:spLocks noGrp="1"/>
          </p:cNvSpPr>
          <p:nvPr>
            <p:ph type="body" sz="quarter" idx="15"/>
          </p:nvPr>
        </p:nvSpPr>
        <p:spPr>
          <a:xfrm>
            <a:off x="266700" y="2059389"/>
            <a:ext cx="5816600" cy="33079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A picture containing qr code&#10;&#10;Description automatically generated">
            <a:extLst>
              <a:ext uri="{FF2B5EF4-FFF2-40B4-BE49-F238E27FC236}">
                <a16:creationId xmlns:a16="http://schemas.microsoft.com/office/drawing/2014/main" id="{CC1A89D0-0707-593E-6331-0996B0CFBFA9}"/>
              </a:ext>
            </a:extLst>
          </p:cNvPr>
          <p:cNvPicPr>
            <a:picLocks noChangeAspect="1"/>
          </p:cNvPicPr>
          <p:nvPr userDrawn="1"/>
        </p:nvPicPr>
        <p:blipFill>
          <a:blip r:embed="rId3"/>
          <a:stretch>
            <a:fillRect/>
          </a:stretch>
        </p:blipFill>
        <p:spPr>
          <a:xfrm>
            <a:off x="190500" y="5602330"/>
            <a:ext cx="2402348" cy="1065985"/>
          </a:xfrm>
          <a:prstGeom prst="rect">
            <a:avLst/>
          </a:prstGeom>
        </p:spPr>
      </p:pic>
      <p:pic>
        <p:nvPicPr>
          <p:cNvPr id="4" name="Picture 3" descr="A picture containing sky, outdoor, day&#10;&#10;Description automatically generated">
            <a:extLst>
              <a:ext uri="{FF2B5EF4-FFF2-40B4-BE49-F238E27FC236}">
                <a16:creationId xmlns:a16="http://schemas.microsoft.com/office/drawing/2014/main" id="{29E6B4FC-E671-35E7-8FC5-AD827F4A1338}"/>
              </a:ext>
            </a:extLst>
          </p:cNvPr>
          <p:cNvPicPr>
            <a:picLocks noChangeAspect="1"/>
          </p:cNvPicPr>
          <p:nvPr userDrawn="1"/>
        </p:nvPicPr>
        <p:blipFill rotWithShape="1">
          <a:blip r:embed="rId4"/>
          <a:srcRect t="20593" r="7523"/>
          <a:stretch/>
        </p:blipFill>
        <p:spPr>
          <a:xfrm>
            <a:off x="6220046" y="3539396"/>
            <a:ext cx="5705253" cy="3061813"/>
          </a:xfrm>
          <a:prstGeom prst="rect">
            <a:avLst/>
          </a:prstGeom>
        </p:spPr>
      </p:pic>
      <p:pic>
        <p:nvPicPr>
          <p:cNvPr id="8" name="Picture 7" descr="A group of men wearing safety vests and reflectors&#10;&#10;Description automatically generated with medium confidence">
            <a:extLst>
              <a:ext uri="{FF2B5EF4-FFF2-40B4-BE49-F238E27FC236}">
                <a16:creationId xmlns:a16="http://schemas.microsoft.com/office/drawing/2014/main" id="{2F08A81C-6948-439D-1D51-CDD606AAC49D}"/>
              </a:ext>
            </a:extLst>
          </p:cNvPr>
          <p:cNvPicPr>
            <a:picLocks noChangeAspect="1"/>
          </p:cNvPicPr>
          <p:nvPr userDrawn="1"/>
        </p:nvPicPr>
        <p:blipFill rotWithShape="1">
          <a:blip r:embed="rId5"/>
          <a:srcRect t="12948"/>
          <a:stretch/>
        </p:blipFill>
        <p:spPr>
          <a:xfrm>
            <a:off x="6220046" y="248478"/>
            <a:ext cx="5695068" cy="3098525"/>
          </a:xfrm>
          <a:prstGeom prst="rect">
            <a:avLst/>
          </a:prstGeom>
        </p:spPr>
      </p:pic>
      <p:sp>
        <p:nvSpPr>
          <p:cNvPr id="9" name="TextBox 8">
            <a:extLst>
              <a:ext uri="{FF2B5EF4-FFF2-40B4-BE49-F238E27FC236}">
                <a16:creationId xmlns:a16="http://schemas.microsoft.com/office/drawing/2014/main" id="{AC5530A9-4D76-F38B-0CCE-B7BAB7320DCE}"/>
              </a:ext>
            </a:extLst>
          </p:cNvPr>
          <p:cNvSpPr txBox="1"/>
          <p:nvPr userDrawn="1"/>
        </p:nvSpPr>
        <p:spPr>
          <a:xfrm rot="18120796">
            <a:off x="8586601" y="826149"/>
            <a:ext cx="1735138" cy="1200329"/>
          </a:xfrm>
          <a:prstGeom prst="rect">
            <a:avLst/>
          </a:prstGeom>
          <a:noFill/>
        </p:spPr>
        <p:txBody>
          <a:bodyPr wrap="square">
            <a:spAutoFit/>
          </a:bodyPr>
          <a:lstStyle/>
          <a:p>
            <a:r>
              <a:rPr lang="en-US" sz="3600">
                <a:solidFill>
                  <a:srgbClr val="FFFFFF"/>
                </a:solidFill>
                <a:highlight>
                  <a:srgbClr val="4D4D4D"/>
                </a:highlight>
              </a:rPr>
              <a:t>Sample photo</a:t>
            </a:r>
          </a:p>
        </p:txBody>
      </p:sp>
      <p:sp>
        <p:nvSpPr>
          <p:cNvPr id="10" name="TextBox 9">
            <a:extLst>
              <a:ext uri="{FF2B5EF4-FFF2-40B4-BE49-F238E27FC236}">
                <a16:creationId xmlns:a16="http://schemas.microsoft.com/office/drawing/2014/main" id="{6EEDD5FD-8BE5-F25C-A093-1E02D43DEEFC}"/>
              </a:ext>
            </a:extLst>
          </p:cNvPr>
          <p:cNvSpPr txBox="1"/>
          <p:nvPr userDrawn="1"/>
        </p:nvSpPr>
        <p:spPr>
          <a:xfrm rot="18120796">
            <a:off x="8902899" y="4066502"/>
            <a:ext cx="1735138" cy="1200329"/>
          </a:xfrm>
          <a:prstGeom prst="rect">
            <a:avLst/>
          </a:prstGeom>
          <a:noFill/>
        </p:spPr>
        <p:txBody>
          <a:bodyPr wrap="square">
            <a:spAutoFit/>
          </a:bodyPr>
          <a:lstStyle/>
          <a:p>
            <a:r>
              <a:rPr lang="en-US" sz="3600">
                <a:solidFill>
                  <a:srgbClr val="FFFFFF"/>
                </a:solidFill>
                <a:highlight>
                  <a:srgbClr val="4D4D4D"/>
                </a:highlight>
              </a:rPr>
              <a:t>Sample photo</a:t>
            </a:r>
          </a:p>
        </p:txBody>
      </p:sp>
    </p:spTree>
    <p:extLst>
      <p:ext uri="{BB962C8B-B14F-4D97-AF65-F5344CB8AC3E}">
        <p14:creationId xmlns:p14="http://schemas.microsoft.com/office/powerpoint/2010/main" val="146178181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Title - 3 Pics (horizontal)">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8A2208-647F-606B-8F64-F37557D56788}"/>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0931"/>
            <a:ext cx="5821279" cy="1671543"/>
          </a:xfrm>
          <a:noFill/>
          <a:ln w="12700">
            <a:solidFill>
              <a:schemeClr val="accent3"/>
            </a:solidFill>
          </a:ln>
        </p:spPr>
        <p:txBody>
          <a:bodyPr/>
          <a:lstStyle>
            <a:lvl1pPr>
              <a:defRPr>
                <a:solidFill>
                  <a:schemeClr val="accent3"/>
                </a:solidFill>
              </a:defRPr>
            </a:lvl1pPr>
          </a:lstStyle>
          <a:p>
            <a:r>
              <a:rPr lang="en-US"/>
              <a:t>Click to edit Master title style</a:t>
            </a:r>
          </a:p>
        </p:txBody>
      </p:sp>
      <p:sp>
        <p:nvSpPr>
          <p:cNvPr id="15" name="Picture Placeholder 16"/>
          <p:cNvSpPr>
            <a:spLocks noGrp="1" noChangeAspect="1"/>
          </p:cNvSpPr>
          <p:nvPr>
            <p:ph type="pic" sz="quarter" idx="13"/>
          </p:nvPr>
        </p:nvSpPr>
        <p:spPr>
          <a:xfrm>
            <a:off x="6346659"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9" name="Picture Placeholder 16"/>
          <p:cNvSpPr>
            <a:spLocks noGrp="1"/>
          </p:cNvSpPr>
          <p:nvPr>
            <p:ph type="pic" sz="quarter" idx="15"/>
          </p:nvPr>
        </p:nvSpPr>
        <p:spPr>
          <a:xfrm>
            <a:off x="8610600"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3" name="Content Placeholder 2"/>
          <p:cNvSpPr>
            <a:spLocks noGrp="1"/>
          </p:cNvSpPr>
          <p:nvPr>
            <p:ph sz="quarter" idx="17"/>
          </p:nvPr>
        </p:nvSpPr>
        <p:spPr>
          <a:xfrm>
            <a:off x="266700" y="2058988"/>
            <a:ext cx="5808663" cy="33083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16"/>
          <p:cNvSpPr>
            <a:spLocks noGrp="1"/>
          </p:cNvSpPr>
          <p:nvPr>
            <p:ph type="pic" sz="quarter" idx="16"/>
          </p:nvPr>
        </p:nvSpPr>
        <p:spPr>
          <a:xfrm>
            <a:off x="5140944"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pic>
        <p:nvPicPr>
          <p:cNvPr id="5" name="Picture 4" descr="A picture containing qr code&#10;&#10;Description automatically generated">
            <a:extLst>
              <a:ext uri="{FF2B5EF4-FFF2-40B4-BE49-F238E27FC236}">
                <a16:creationId xmlns:a16="http://schemas.microsoft.com/office/drawing/2014/main" id="{B1CCCAD0-1673-986A-13CB-641150EDAA17}"/>
              </a:ext>
            </a:extLst>
          </p:cNvPr>
          <p:cNvPicPr>
            <a:picLocks noChangeAspect="1"/>
          </p:cNvPicPr>
          <p:nvPr userDrawn="1"/>
        </p:nvPicPr>
        <p:blipFill>
          <a:blip r:embed="rId3"/>
          <a:stretch>
            <a:fillRect/>
          </a:stretch>
        </p:blipFill>
        <p:spPr>
          <a:xfrm>
            <a:off x="190500" y="5602330"/>
            <a:ext cx="2402348" cy="1065985"/>
          </a:xfrm>
          <a:prstGeom prst="rect">
            <a:avLst/>
          </a:prstGeom>
        </p:spPr>
      </p:pic>
      <p:pic>
        <p:nvPicPr>
          <p:cNvPr id="6" name="Picture 5" descr="A group of workers at a construction site&#10;&#10;Description automatically generated with medium confidence">
            <a:extLst>
              <a:ext uri="{FF2B5EF4-FFF2-40B4-BE49-F238E27FC236}">
                <a16:creationId xmlns:a16="http://schemas.microsoft.com/office/drawing/2014/main" id="{3E1F045C-DE4D-9FC1-81D0-D500FE3D08CA}"/>
              </a:ext>
            </a:extLst>
          </p:cNvPr>
          <p:cNvPicPr>
            <a:picLocks noChangeAspect="1"/>
          </p:cNvPicPr>
          <p:nvPr userDrawn="1"/>
        </p:nvPicPr>
        <p:blipFill rotWithShape="1">
          <a:blip r:embed="rId4"/>
          <a:srcRect l="32660"/>
          <a:stretch/>
        </p:blipFill>
        <p:spPr>
          <a:xfrm>
            <a:off x="8623458" y="3532549"/>
            <a:ext cx="3301841" cy="3064520"/>
          </a:xfrm>
          <a:prstGeom prst="rect">
            <a:avLst/>
          </a:prstGeom>
        </p:spPr>
      </p:pic>
      <p:pic>
        <p:nvPicPr>
          <p:cNvPr id="8" name="Picture 7" descr="A picture containing indoor, ceiling, station, pulling&#10;&#10;Description automatically generated">
            <a:extLst>
              <a:ext uri="{FF2B5EF4-FFF2-40B4-BE49-F238E27FC236}">
                <a16:creationId xmlns:a16="http://schemas.microsoft.com/office/drawing/2014/main" id="{A8938B86-234E-9DAD-139A-AB1A3AC2DA4B}"/>
              </a:ext>
            </a:extLst>
          </p:cNvPr>
          <p:cNvPicPr>
            <a:picLocks noChangeAspect="1"/>
          </p:cNvPicPr>
          <p:nvPr userDrawn="1"/>
        </p:nvPicPr>
        <p:blipFill rotWithShape="1">
          <a:blip r:embed="rId5"/>
          <a:srcRect t="11729"/>
          <a:stretch/>
        </p:blipFill>
        <p:spPr>
          <a:xfrm>
            <a:off x="6359275" y="256825"/>
            <a:ext cx="5586053" cy="3081786"/>
          </a:xfrm>
          <a:prstGeom prst="rect">
            <a:avLst/>
          </a:prstGeom>
        </p:spPr>
      </p:pic>
      <p:pic>
        <p:nvPicPr>
          <p:cNvPr id="12" name="Picture 11" descr="A picture containing sky, road, outdoor, airplane&#10;&#10;Description automatically generated">
            <a:extLst>
              <a:ext uri="{FF2B5EF4-FFF2-40B4-BE49-F238E27FC236}">
                <a16:creationId xmlns:a16="http://schemas.microsoft.com/office/drawing/2014/main" id="{368DED70-12E1-0626-6C6D-23D1E738E0EE}"/>
              </a:ext>
            </a:extLst>
          </p:cNvPr>
          <p:cNvPicPr>
            <a:picLocks noChangeAspect="1"/>
          </p:cNvPicPr>
          <p:nvPr userDrawn="1"/>
        </p:nvPicPr>
        <p:blipFill rotWithShape="1">
          <a:blip r:embed="rId6"/>
          <a:srcRect l="32762" t="-408" b="-1"/>
          <a:stretch/>
        </p:blipFill>
        <p:spPr>
          <a:xfrm>
            <a:off x="5140942" y="3503350"/>
            <a:ext cx="3314701" cy="3093720"/>
          </a:xfrm>
          <a:prstGeom prst="rect">
            <a:avLst/>
          </a:prstGeom>
        </p:spPr>
      </p:pic>
      <p:sp>
        <p:nvSpPr>
          <p:cNvPr id="13" name="TextBox 12">
            <a:extLst>
              <a:ext uri="{FF2B5EF4-FFF2-40B4-BE49-F238E27FC236}">
                <a16:creationId xmlns:a16="http://schemas.microsoft.com/office/drawing/2014/main" id="{0F65F237-7498-35B5-EF20-54339F2A9618}"/>
              </a:ext>
            </a:extLst>
          </p:cNvPr>
          <p:cNvSpPr txBox="1"/>
          <p:nvPr userDrawn="1"/>
        </p:nvSpPr>
        <p:spPr>
          <a:xfrm rot="18120796">
            <a:off x="7481701" y="1063957"/>
            <a:ext cx="1735138" cy="1200329"/>
          </a:xfrm>
          <a:prstGeom prst="rect">
            <a:avLst/>
          </a:prstGeom>
          <a:noFill/>
        </p:spPr>
        <p:txBody>
          <a:bodyPr wrap="square">
            <a:spAutoFit/>
          </a:bodyPr>
          <a:lstStyle/>
          <a:p>
            <a:r>
              <a:rPr lang="en-US" sz="3600">
                <a:solidFill>
                  <a:srgbClr val="FFFFFF"/>
                </a:solidFill>
                <a:highlight>
                  <a:srgbClr val="4D4D4D"/>
                </a:highlight>
              </a:rPr>
              <a:t>Sample photo</a:t>
            </a:r>
          </a:p>
        </p:txBody>
      </p:sp>
      <p:sp>
        <p:nvSpPr>
          <p:cNvPr id="16" name="TextBox 15">
            <a:extLst>
              <a:ext uri="{FF2B5EF4-FFF2-40B4-BE49-F238E27FC236}">
                <a16:creationId xmlns:a16="http://schemas.microsoft.com/office/drawing/2014/main" id="{E89651AE-458A-E0C4-8828-73945463DF47}"/>
              </a:ext>
            </a:extLst>
          </p:cNvPr>
          <p:cNvSpPr txBox="1"/>
          <p:nvPr userDrawn="1"/>
        </p:nvSpPr>
        <p:spPr>
          <a:xfrm rot="18120796">
            <a:off x="5319649" y="4011308"/>
            <a:ext cx="1735138" cy="1200329"/>
          </a:xfrm>
          <a:prstGeom prst="rect">
            <a:avLst/>
          </a:prstGeom>
          <a:noFill/>
        </p:spPr>
        <p:txBody>
          <a:bodyPr wrap="square">
            <a:spAutoFit/>
          </a:bodyPr>
          <a:lstStyle/>
          <a:p>
            <a:r>
              <a:rPr lang="en-US" sz="3600">
                <a:solidFill>
                  <a:srgbClr val="FFFFFF"/>
                </a:solidFill>
                <a:highlight>
                  <a:srgbClr val="4D4D4D"/>
                </a:highlight>
              </a:rPr>
              <a:t>Sample photo</a:t>
            </a:r>
          </a:p>
        </p:txBody>
      </p:sp>
      <p:sp>
        <p:nvSpPr>
          <p:cNvPr id="17" name="TextBox 16">
            <a:extLst>
              <a:ext uri="{FF2B5EF4-FFF2-40B4-BE49-F238E27FC236}">
                <a16:creationId xmlns:a16="http://schemas.microsoft.com/office/drawing/2014/main" id="{A442C513-DBED-EE47-6A31-09F4C4387718}"/>
              </a:ext>
            </a:extLst>
          </p:cNvPr>
          <p:cNvSpPr txBox="1"/>
          <p:nvPr userDrawn="1"/>
        </p:nvSpPr>
        <p:spPr>
          <a:xfrm rot="18120796">
            <a:off x="8569740" y="4008179"/>
            <a:ext cx="1735138" cy="1200329"/>
          </a:xfrm>
          <a:prstGeom prst="rect">
            <a:avLst/>
          </a:prstGeom>
          <a:noFill/>
        </p:spPr>
        <p:txBody>
          <a:bodyPr wrap="square">
            <a:spAutoFit/>
          </a:bodyPr>
          <a:lstStyle/>
          <a:p>
            <a:r>
              <a:rPr lang="en-US" sz="3600">
                <a:solidFill>
                  <a:srgbClr val="FFFFFF"/>
                </a:solidFill>
                <a:highlight>
                  <a:srgbClr val="4D4D4D"/>
                </a:highlight>
              </a:rPr>
              <a:t>Sample photo</a:t>
            </a:r>
          </a:p>
        </p:txBody>
      </p:sp>
    </p:spTree>
    <p:extLst>
      <p:ext uri="{BB962C8B-B14F-4D97-AF65-F5344CB8AC3E}">
        <p14:creationId xmlns:p14="http://schemas.microsoft.com/office/powerpoint/2010/main" val="384594201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Title - 4 Pics">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72CCC1-BFFC-C6EA-3790-7E99857DF180}"/>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3" name="Text Placeholder 2"/>
          <p:cNvSpPr>
            <a:spLocks noGrp="1"/>
          </p:cNvSpPr>
          <p:nvPr>
            <p:ph type="body" sz="quarter" idx="19"/>
          </p:nvPr>
        </p:nvSpPr>
        <p:spPr>
          <a:xfrm>
            <a:off x="381000" y="2059387"/>
            <a:ext cx="4867275" cy="331588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19" name="Picture Placeholder 16"/>
          <p:cNvSpPr>
            <a:spLocks noGrp="1"/>
          </p:cNvSpPr>
          <p:nvPr>
            <p:ph type="pic" sz="quarter" idx="16"/>
          </p:nvPr>
        </p:nvSpPr>
        <p:spPr>
          <a:xfrm>
            <a:off x="5371264"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14" name="Title 5"/>
          <p:cNvSpPr>
            <a:spLocks noGrp="1"/>
          </p:cNvSpPr>
          <p:nvPr>
            <p:ph type="title"/>
          </p:nvPr>
        </p:nvSpPr>
        <p:spPr>
          <a:xfrm>
            <a:off x="381000" y="265872"/>
            <a:ext cx="4866861" cy="1671543"/>
          </a:xfrm>
          <a:noFill/>
          <a:ln w="12700">
            <a:solidFill>
              <a:schemeClr val="accent3"/>
            </a:solidFill>
          </a:ln>
        </p:spPr>
        <p:txBody>
          <a:bodyPr/>
          <a:lstStyle>
            <a:lvl1pPr>
              <a:defRPr>
                <a:solidFill>
                  <a:schemeClr val="accent3"/>
                </a:solidFill>
              </a:defRPr>
            </a:lvl1pPr>
          </a:lstStyle>
          <a:p>
            <a:r>
              <a:rPr lang="en-US"/>
              <a:t>Click to edit Master title style</a:t>
            </a:r>
          </a:p>
        </p:txBody>
      </p:sp>
      <p:sp>
        <p:nvSpPr>
          <p:cNvPr id="21" name="Picture Placeholder 16"/>
          <p:cNvSpPr>
            <a:spLocks noGrp="1"/>
          </p:cNvSpPr>
          <p:nvPr>
            <p:ph type="pic" sz="quarter" idx="18"/>
          </p:nvPr>
        </p:nvSpPr>
        <p:spPr>
          <a:xfrm>
            <a:off x="5371264"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pic>
        <p:nvPicPr>
          <p:cNvPr id="5" name="Picture 4" descr="A picture containing qr code&#10;&#10;Description automatically generated">
            <a:extLst>
              <a:ext uri="{FF2B5EF4-FFF2-40B4-BE49-F238E27FC236}">
                <a16:creationId xmlns:a16="http://schemas.microsoft.com/office/drawing/2014/main" id="{6E24EF9F-84E9-63AF-E2E6-C9F20CDDF17F}"/>
              </a:ext>
            </a:extLst>
          </p:cNvPr>
          <p:cNvPicPr>
            <a:picLocks noChangeAspect="1"/>
          </p:cNvPicPr>
          <p:nvPr userDrawn="1"/>
        </p:nvPicPr>
        <p:blipFill>
          <a:blip r:embed="rId3"/>
          <a:stretch>
            <a:fillRect/>
          </a:stretch>
        </p:blipFill>
        <p:spPr>
          <a:xfrm>
            <a:off x="190500" y="5602330"/>
            <a:ext cx="2402348" cy="1065985"/>
          </a:xfrm>
          <a:prstGeom prst="rect">
            <a:avLst/>
          </a:prstGeom>
        </p:spPr>
      </p:pic>
      <p:pic>
        <p:nvPicPr>
          <p:cNvPr id="8" name="Picture 7" descr="A person in a red hat talks on a cell phone&#10;&#10;Description automatically generated with medium confidence">
            <a:extLst>
              <a:ext uri="{FF2B5EF4-FFF2-40B4-BE49-F238E27FC236}">
                <a16:creationId xmlns:a16="http://schemas.microsoft.com/office/drawing/2014/main" id="{6B2D9D29-FE25-4E2E-F92C-760420110D12}"/>
              </a:ext>
            </a:extLst>
          </p:cNvPr>
          <p:cNvPicPr>
            <a:picLocks noChangeAspect="1"/>
          </p:cNvPicPr>
          <p:nvPr userDrawn="1"/>
        </p:nvPicPr>
        <p:blipFill rotWithShape="1">
          <a:blip r:embed="rId4"/>
          <a:srcRect l="-573" r="33699"/>
          <a:stretch/>
        </p:blipFill>
        <p:spPr>
          <a:xfrm>
            <a:off x="5371264" y="3423957"/>
            <a:ext cx="3201819" cy="2992376"/>
          </a:xfrm>
          <a:prstGeom prst="rect">
            <a:avLst/>
          </a:prstGeom>
        </p:spPr>
      </p:pic>
      <p:pic>
        <p:nvPicPr>
          <p:cNvPr id="12" name="Picture 11" descr="A person in a kayak in a river&#10;&#10;Description automatically generated with medium confidence">
            <a:extLst>
              <a:ext uri="{FF2B5EF4-FFF2-40B4-BE49-F238E27FC236}">
                <a16:creationId xmlns:a16="http://schemas.microsoft.com/office/drawing/2014/main" id="{A327D15D-1A27-8226-A6CF-92C8367610A5}"/>
              </a:ext>
            </a:extLst>
          </p:cNvPr>
          <p:cNvPicPr>
            <a:picLocks noChangeAspect="1"/>
          </p:cNvPicPr>
          <p:nvPr userDrawn="1"/>
        </p:nvPicPr>
        <p:blipFill rotWithShape="1">
          <a:blip r:embed="rId5"/>
          <a:srcRect r="33036"/>
          <a:stretch/>
        </p:blipFill>
        <p:spPr>
          <a:xfrm>
            <a:off x="5371264" y="265873"/>
            <a:ext cx="3201819" cy="2988364"/>
          </a:xfrm>
          <a:prstGeom prst="rect">
            <a:avLst/>
          </a:prstGeom>
        </p:spPr>
      </p:pic>
      <p:pic>
        <p:nvPicPr>
          <p:cNvPr id="15" name="Picture 14" descr="A picture containing sky, outdoor&#10;&#10;Description automatically generated">
            <a:extLst>
              <a:ext uri="{FF2B5EF4-FFF2-40B4-BE49-F238E27FC236}">
                <a16:creationId xmlns:a16="http://schemas.microsoft.com/office/drawing/2014/main" id="{17ADAFB0-E3A7-5C95-5A1B-21C81826F580}"/>
              </a:ext>
            </a:extLst>
          </p:cNvPr>
          <p:cNvPicPr>
            <a:picLocks noChangeAspect="1"/>
          </p:cNvPicPr>
          <p:nvPr userDrawn="1"/>
        </p:nvPicPr>
        <p:blipFill rotWithShape="1">
          <a:blip r:embed="rId6"/>
          <a:srcRect l="33126"/>
          <a:stretch/>
        </p:blipFill>
        <p:spPr>
          <a:xfrm>
            <a:off x="8722300" y="3429001"/>
            <a:ext cx="3201819" cy="2992376"/>
          </a:xfrm>
          <a:prstGeom prst="rect">
            <a:avLst/>
          </a:prstGeom>
        </p:spPr>
      </p:pic>
      <p:pic>
        <p:nvPicPr>
          <p:cNvPr id="17" name="Picture 16" descr="A close-up of a drone&#10;&#10;Description automatically generated with low confidence">
            <a:extLst>
              <a:ext uri="{FF2B5EF4-FFF2-40B4-BE49-F238E27FC236}">
                <a16:creationId xmlns:a16="http://schemas.microsoft.com/office/drawing/2014/main" id="{4F538D58-3701-8C91-A23C-D2FB8BB4C9F4}"/>
              </a:ext>
            </a:extLst>
          </p:cNvPr>
          <p:cNvPicPr>
            <a:picLocks noChangeAspect="1"/>
          </p:cNvPicPr>
          <p:nvPr userDrawn="1"/>
        </p:nvPicPr>
        <p:blipFill rotWithShape="1">
          <a:blip r:embed="rId7"/>
          <a:srcRect l="32595"/>
          <a:stretch/>
        </p:blipFill>
        <p:spPr>
          <a:xfrm>
            <a:off x="8722300" y="271587"/>
            <a:ext cx="3203000" cy="2969950"/>
          </a:xfrm>
          <a:prstGeom prst="rect">
            <a:avLst/>
          </a:prstGeom>
        </p:spPr>
      </p:pic>
      <p:sp>
        <p:nvSpPr>
          <p:cNvPr id="22" name="TextBox 21">
            <a:extLst>
              <a:ext uri="{FF2B5EF4-FFF2-40B4-BE49-F238E27FC236}">
                <a16:creationId xmlns:a16="http://schemas.microsoft.com/office/drawing/2014/main" id="{D93801AF-9851-84B2-3C69-D3D2B3409D76}"/>
              </a:ext>
            </a:extLst>
          </p:cNvPr>
          <p:cNvSpPr txBox="1"/>
          <p:nvPr userDrawn="1"/>
        </p:nvSpPr>
        <p:spPr>
          <a:xfrm rot="18120796">
            <a:off x="8780944" y="725213"/>
            <a:ext cx="1735138" cy="1200329"/>
          </a:xfrm>
          <a:prstGeom prst="rect">
            <a:avLst/>
          </a:prstGeom>
          <a:noFill/>
        </p:spPr>
        <p:txBody>
          <a:bodyPr wrap="square">
            <a:spAutoFit/>
          </a:bodyPr>
          <a:lstStyle/>
          <a:p>
            <a:r>
              <a:rPr lang="en-US" sz="3600">
                <a:solidFill>
                  <a:srgbClr val="FFFFFF"/>
                </a:solidFill>
                <a:highlight>
                  <a:srgbClr val="4D4D4D"/>
                </a:highlight>
              </a:rPr>
              <a:t>Sample photo</a:t>
            </a:r>
          </a:p>
        </p:txBody>
      </p:sp>
      <p:sp>
        <p:nvSpPr>
          <p:cNvPr id="23" name="TextBox 22">
            <a:extLst>
              <a:ext uri="{FF2B5EF4-FFF2-40B4-BE49-F238E27FC236}">
                <a16:creationId xmlns:a16="http://schemas.microsoft.com/office/drawing/2014/main" id="{542D5D56-D7D5-C830-9C90-9B36D71E7AA4}"/>
              </a:ext>
            </a:extLst>
          </p:cNvPr>
          <p:cNvSpPr txBox="1"/>
          <p:nvPr userDrawn="1"/>
        </p:nvSpPr>
        <p:spPr>
          <a:xfrm rot="18120796">
            <a:off x="5535350" y="911128"/>
            <a:ext cx="1735138" cy="1200329"/>
          </a:xfrm>
          <a:prstGeom prst="rect">
            <a:avLst/>
          </a:prstGeom>
          <a:noFill/>
        </p:spPr>
        <p:txBody>
          <a:bodyPr wrap="square">
            <a:spAutoFit/>
          </a:bodyPr>
          <a:lstStyle/>
          <a:p>
            <a:r>
              <a:rPr lang="en-US" sz="3600">
                <a:solidFill>
                  <a:srgbClr val="FFFFFF"/>
                </a:solidFill>
                <a:highlight>
                  <a:srgbClr val="4D4D4D"/>
                </a:highlight>
              </a:rPr>
              <a:t>Sample photo</a:t>
            </a:r>
          </a:p>
        </p:txBody>
      </p:sp>
      <p:sp>
        <p:nvSpPr>
          <p:cNvPr id="24" name="TextBox 23">
            <a:extLst>
              <a:ext uri="{FF2B5EF4-FFF2-40B4-BE49-F238E27FC236}">
                <a16:creationId xmlns:a16="http://schemas.microsoft.com/office/drawing/2014/main" id="{68BDA852-708D-E438-8E22-A6E1D07FE36E}"/>
              </a:ext>
            </a:extLst>
          </p:cNvPr>
          <p:cNvSpPr txBox="1"/>
          <p:nvPr userDrawn="1"/>
        </p:nvSpPr>
        <p:spPr>
          <a:xfrm rot="18120796">
            <a:off x="5462400" y="4502967"/>
            <a:ext cx="1735138" cy="1200329"/>
          </a:xfrm>
          <a:prstGeom prst="rect">
            <a:avLst/>
          </a:prstGeom>
          <a:noFill/>
        </p:spPr>
        <p:txBody>
          <a:bodyPr wrap="square">
            <a:spAutoFit/>
          </a:bodyPr>
          <a:lstStyle/>
          <a:p>
            <a:r>
              <a:rPr lang="en-US" sz="3600">
                <a:solidFill>
                  <a:srgbClr val="FFFFFF"/>
                </a:solidFill>
                <a:highlight>
                  <a:srgbClr val="4D4D4D"/>
                </a:highlight>
              </a:rPr>
              <a:t>Sample photo</a:t>
            </a:r>
          </a:p>
        </p:txBody>
      </p:sp>
      <p:sp>
        <p:nvSpPr>
          <p:cNvPr id="25" name="TextBox 24">
            <a:extLst>
              <a:ext uri="{FF2B5EF4-FFF2-40B4-BE49-F238E27FC236}">
                <a16:creationId xmlns:a16="http://schemas.microsoft.com/office/drawing/2014/main" id="{0A9A956E-DEEE-C030-7C27-F0321CBD9875}"/>
              </a:ext>
            </a:extLst>
          </p:cNvPr>
          <p:cNvSpPr txBox="1"/>
          <p:nvPr userDrawn="1"/>
        </p:nvSpPr>
        <p:spPr>
          <a:xfrm rot="18120796">
            <a:off x="8650100" y="3867967"/>
            <a:ext cx="1735138" cy="1200329"/>
          </a:xfrm>
          <a:prstGeom prst="rect">
            <a:avLst/>
          </a:prstGeom>
          <a:noFill/>
        </p:spPr>
        <p:txBody>
          <a:bodyPr wrap="square">
            <a:spAutoFit/>
          </a:bodyPr>
          <a:lstStyle/>
          <a:p>
            <a:r>
              <a:rPr lang="en-US" sz="3600">
                <a:solidFill>
                  <a:srgbClr val="FFFFFF"/>
                </a:solidFill>
                <a:highlight>
                  <a:srgbClr val="4D4D4D"/>
                </a:highlight>
              </a:rPr>
              <a:t>Sample photo</a:t>
            </a:r>
          </a:p>
        </p:txBody>
      </p:sp>
    </p:spTree>
    <p:extLst>
      <p:ext uri="{BB962C8B-B14F-4D97-AF65-F5344CB8AC3E}">
        <p14:creationId xmlns:p14="http://schemas.microsoft.com/office/powerpoint/2010/main" val="1067756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a:t>Click to edit Master text styles</a:t>
            </a:r>
          </a:p>
        </p:txBody>
      </p:sp>
    </p:spTree>
    <p:extLst>
      <p:ext uri="{BB962C8B-B14F-4D97-AF65-F5344CB8AC3E}">
        <p14:creationId xmlns:p14="http://schemas.microsoft.com/office/powerpoint/2010/main" val="328583227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56BFFC-FD6D-D4CC-D857-29E26DC42C8B}"/>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16" name="TextBox 15"/>
          <p:cNvSpPr txBox="1"/>
          <p:nvPr userDrawn="1"/>
        </p:nvSpPr>
        <p:spPr>
          <a:xfrm>
            <a:off x="266700" y="5217495"/>
            <a:ext cx="4337105" cy="357790"/>
          </a:xfrm>
          <a:prstGeom prst="rect">
            <a:avLst/>
          </a:prstGeom>
          <a:noFill/>
          <a:ln>
            <a:solidFill>
              <a:schemeClr val="accent3"/>
            </a:solidFill>
          </a:ln>
        </p:spPr>
        <p:txBody>
          <a:bodyPr wrap="square" lIns="91440" tIns="0">
            <a:spAutoFit/>
          </a:bodyPr>
          <a:lstStyle/>
          <a:p>
            <a:r>
              <a:rPr lang="en-US" altLang="en-US" sz="675" i="1">
                <a:solidFill>
                  <a:schemeClr val="tx2"/>
                </a:solidFill>
              </a:rPr>
              <a:t>“</a:t>
            </a:r>
            <a:r>
              <a:rPr lang="en-US" sz="675" i="1">
                <a:solidFill>
                  <a:schemeClr val="tx2"/>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a:solidFill>
                  <a:schemeClr val="tx2"/>
                </a:solidFill>
              </a:rPr>
              <a:t>”</a:t>
            </a:r>
            <a:endParaRPr lang="en-US" sz="675" i="1">
              <a:solidFill>
                <a:schemeClr val="tx2"/>
              </a:solidFill>
            </a:endParaRPr>
          </a:p>
        </p:txBody>
      </p:sp>
      <p:sp>
        <p:nvSpPr>
          <p:cNvPr id="18" name="Picture Placeholder 16"/>
          <p:cNvSpPr>
            <a:spLocks noGrp="1" noChangeAspect="1"/>
          </p:cNvSpPr>
          <p:nvPr>
            <p:ph type="pic" sz="quarter" idx="13"/>
          </p:nvPr>
        </p:nvSpPr>
        <p:spPr>
          <a:xfrm>
            <a:off x="8500460" y="388088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a:t>Click icon to add picture</a:t>
            </a:r>
          </a:p>
        </p:txBody>
      </p:sp>
      <p:sp>
        <p:nvSpPr>
          <p:cNvPr id="19" name="Picture Placeholder 16"/>
          <p:cNvSpPr>
            <a:spLocks noGrp="1" noChangeAspect="1"/>
          </p:cNvSpPr>
          <p:nvPr>
            <p:ph type="pic" sz="quarter" idx="14"/>
          </p:nvPr>
        </p:nvSpPr>
        <p:spPr>
          <a:xfrm>
            <a:off x="8500460" y="122713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a:t>Click icon to add picture</a:t>
            </a:r>
          </a:p>
        </p:txBody>
      </p:sp>
      <p:sp>
        <p:nvSpPr>
          <p:cNvPr id="20" name="Picture Placeholder 16"/>
          <p:cNvSpPr>
            <a:spLocks noGrp="1" noChangeAspect="1"/>
          </p:cNvSpPr>
          <p:nvPr>
            <p:ph type="pic" sz="quarter" idx="15"/>
          </p:nvPr>
        </p:nvSpPr>
        <p:spPr>
          <a:xfrm>
            <a:off x="4726057" y="1227138"/>
            <a:ext cx="3689406"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a:t>Click icon to add picture</a:t>
            </a:r>
          </a:p>
        </p:txBody>
      </p:sp>
      <p:sp>
        <p:nvSpPr>
          <p:cNvPr id="2" name="Title 1"/>
          <p:cNvSpPr>
            <a:spLocks noGrp="1"/>
          </p:cNvSpPr>
          <p:nvPr>
            <p:ph type="title"/>
          </p:nvPr>
        </p:nvSpPr>
        <p:spPr>
          <a:xfrm>
            <a:off x="266700" y="246490"/>
            <a:ext cx="11658600" cy="858437"/>
          </a:xfrm>
          <a:noFill/>
          <a:ln w="12700">
            <a:solidFill>
              <a:schemeClr val="accent3"/>
            </a:solidFill>
          </a:ln>
        </p:spPr>
        <p:txBody>
          <a:bodyPr/>
          <a:lstStyle>
            <a:lvl1pPr>
              <a:defRPr>
                <a:ln>
                  <a:noFill/>
                </a:ln>
                <a:solidFill>
                  <a:schemeClr val="accent3"/>
                </a:solidFill>
              </a:defRPr>
            </a:lvl1pPr>
          </a:lstStyle>
          <a:p>
            <a:r>
              <a:rPr lang="en-US"/>
              <a:t>Click to edit Master title style</a:t>
            </a:r>
          </a:p>
        </p:txBody>
      </p:sp>
      <p:sp>
        <p:nvSpPr>
          <p:cNvPr id="4" name="Text Placeholder 3"/>
          <p:cNvSpPr>
            <a:spLocks noGrp="1"/>
          </p:cNvSpPr>
          <p:nvPr>
            <p:ph type="body" sz="quarter" idx="16"/>
          </p:nvPr>
        </p:nvSpPr>
        <p:spPr>
          <a:xfrm>
            <a:off x="266700" y="1227138"/>
            <a:ext cx="4337105" cy="395763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A picture containing qr code&#10;&#10;Description automatically generated">
            <a:extLst>
              <a:ext uri="{FF2B5EF4-FFF2-40B4-BE49-F238E27FC236}">
                <a16:creationId xmlns:a16="http://schemas.microsoft.com/office/drawing/2014/main" id="{C912A723-62E0-165E-E69D-37E2F11B60E2}"/>
              </a:ext>
            </a:extLst>
          </p:cNvPr>
          <p:cNvPicPr>
            <a:picLocks noChangeAspect="1"/>
          </p:cNvPicPr>
          <p:nvPr userDrawn="1"/>
        </p:nvPicPr>
        <p:blipFill>
          <a:blip r:embed="rId3"/>
          <a:stretch>
            <a:fillRect/>
          </a:stretch>
        </p:blipFill>
        <p:spPr>
          <a:xfrm>
            <a:off x="190500" y="5602330"/>
            <a:ext cx="2402348" cy="1065985"/>
          </a:xfrm>
          <a:prstGeom prst="rect">
            <a:avLst/>
          </a:prstGeom>
        </p:spPr>
      </p:pic>
      <p:pic>
        <p:nvPicPr>
          <p:cNvPr id="13" name="Picture 12" descr="A picture containing text, sky, outdoor, scaffolding&#10;&#10;Description automatically generated">
            <a:extLst>
              <a:ext uri="{FF2B5EF4-FFF2-40B4-BE49-F238E27FC236}">
                <a16:creationId xmlns:a16="http://schemas.microsoft.com/office/drawing/2014/main" id="{6E140E97-9601-C5BD-32BC-B5E25856E5FC}"/>
              </a:ext>
            </a:extLst>
          </p:cNvPr>
          <p:cNvPicPr>
            <a:picLocks noChangeAspect="1"/>
          </p:cNvPicPr>
          <p:nvPr userDrawn="1"/>
        </p:nvPicPr>
        <p:blipFill rotWithShape="1">
          <a:blip r:embed="rId4"/>
          <a:srcRect r="16021"/>
          <a:stretch/>
        </p:blipFill>
        <p:spPr>
          <a:xfrm>
            <a:off x="8500460" y="3880885"/>
            <a:ext cx="3424840" cy="2548886"/>
          </a:xfrm>
          <a:prstGeom prst="rect">
            <a:avLst/>
          </a:prstGeom>
        </p:spPr>
      </p:pic>
      <p:pic>
        <p:nvPicPr>
          <p:cNvPr id="15" name="Picture 14" descr="A picture containing person, military uniform, military, indoor&#10;&#10;Description automatically generated">
            <a:extLst>
              <a:ext uri="{FF2B5EF4-FFF2-40B4-BE49-F238E27FC236}">
                <a16:creationId xmlns:a16="http://schemas.microsoft.com/office/drawing/2014/main" id="{A6E45D2D-6507-3CF3-51AC-D1A9DD902AEC}"/>
              </a:ext>
            </a:extLst>
          </p:cNvPr>
          <p:cNvPicPr>
            <a:picLocks noChangeAspect="1"/>
          </p:cNvPicPr>
          <p:nvPr userDrawn="1"/>
        </p:nvPicPr>
        <p:blipFill rotWithShape="1">
          <a:blip r:embed="rId5"/>
          <a:srcRect l="9443" t="4575" r="11589"/>
          <a:stretch/>
        </p:blipFill>
        <p:spPr>
          <a:xfrm>
            <a:off x="8513160" y="1235049"/>
            <a:ext cx="3412139" cy="2548886"/>
          </a:xfrm>
          <a:prstGeom prst="rect">
            <a:avLst/>
          </a:prstGeom>
        </p:spPr>
      </p:pic>
      <p:pic>
        <p:nvPicPr>
          <p:cNvPr id="23" name="Picture 22" descr="A picture containing sky, outdoor&#10;&#10;Description automatically generated">
            <a:extLst>
              <a:ext uri="{FF2B5EF4-FFF2-40B4-BE49-F238E27FC236}">
                <a16:creationId xmlns:a16="http://schemas.microsoft.com/office/drawing/2014/main" id="{CCB3B118-E8E7-4700-D6F3-48640C693BE0}"/>
              </a:ext>
            </a:extLst>
          </p:cNvPr>
          <p:cNvPicPr>
            <a:picLocks noChangeAspect="1"/>
          </p:cNvPicPr>
          <p:nvPr userDrawn="1"/>
        </p:nvPicPr>
        <p:blipFill rotWithShape="1">
          <a:blip r:embed="rId6"/>
          <a:srcRect l="6053" r="49988"/>
          <a:stretch/>
        </p:blipFill>
        <p:spPr>
          <a:xfrm>
            <a:off x="4749800" y="1217241"/>
            <a:ext cx="3665663" cy="5211649"/>
          </a:xfrm>
          <a:prstGeom prst="rect">
            <a:avLst/>
          </a:prstGeom>
        </p:spPr>
      </p:pic>
      <p:sp>
        <p:nvSpPr>
          <p:cNvPr id="24" name="TextBox 23">
            <a:extLst>
              <a:ext uri="{FF2B5EF4-FFF2-40B4-BE49-F238E27FC236}">
                <a16:creationId xmlns:a16="http://schemas.microsoft.com/office/drawing/2014/main" id="{60D4FD91-997E-60AD-7839-389BFF1152C2}"/>
              </a:ext>
            </a:extLst>
          </p:cNvPr>
          <p:cNvSpPr txBox="1"/>
          <p:nvPr userDrawn="1"/>
        </p:nvSpPr>
        <p:spPr>
          <a:xfrm rot="18120796">
            <a:off x="6042081" y="2726145"/>
            <a:ext cx="1735138" cy="1200329"/>
          </a:xfrm>
          <a:prstGeom prst="rect">
            <a:avLst/>
          </a:prstGeom>
          <a:noFill/>
        </p:spPr>
        <p:txBody>
          <a:bodyPr wrap="square">
            <a:spAutoFit/>
          </a:bodyPr>
          <a:lstStyle/>
          <a:p>
            <a:r>
              <a:rPr lang="en-US" sz="3600">
                <a:solidFill>
                  <a:srgbClr val="FFFFFF"/>
                </a:solidFill>
              </a:rPr>
              <a:t>Sample photo</a:t>
            </a:r>
          </a:p>
        </p:txBody>
      </p:sp>
      <p:sp>
        <p:nvSpPr>
          <p:cNvPr id="25" name="TextBox 24">
            <a:extLst>
              <a:ext uri="{FF2B5EF4-FFF2-40B4-BE49-F238E27FC236}">
                <a16:creationId xmlns:a16="http://schemas.microsoft.com/office/drawing/2014/main" id="{60A7D2A9-5DC6-40F2-EC81-C06B28D2F16F}"/>
              </a:ext>
            </a:extLst>
          </p:cNvPr>
          <p:cNvSpPr txBox="1"/>
          <p:nvPr userDrawn="1"/>
        </p:nvSpPr>
        <p:spPr>
          <a:xfrm rot="18120796">
            <a:off x="8586600" y="1632767"/>
            <a:ext cx="1735138" cy="1200329"/>
          </a:xfrm>
          <a:prstGeom prst="rect">
            <a:avLst/>
          </a:prstGeom>
          <a:noFill/>
        </p:spPr>
        <p:txBody>
          <a:bodyPr wrap="square">
            <a:spAutoFit/>
          </a:bodyPr>
          <a:lstStyle/>
          <a:p>
            <a:r>
              <a:rPr lang="en-US" sz="3600">
                <a:solidFill>
                  <a:srgbClr val="FFFFFF"/>
                </a:solidFill>
                <a:highlight>
                  <a:srgbClr val="4D4D4D"/>
                </a:highlight>
              </a:rPr>
              <a:t>Sample photo</a:t>
            </a:r>
          </a:p>
        </p:txBody>
      </p:sp>
      <p:sp>
        <p:nvSpPr>
          <p:cNvPr id="26" name="TextBox 25">
            <a:extLst>
              <a:ext uri="{FF2B5EF4-FFF2-40B4-BE49-F238E27FC236}">
                <a16:creationId xmlns:a16="http://schemas.microsoft.com/office/drawing/2014/main" id="{713D9A13-0818-B372-1617-BAF71E2992C3}"/>
              </a:ext>
            </a:extLst>
          </p:cNvPr>
          <p:cNvSpPr txBox="1"/>
          <p:nvPr userDrawn="1"/>
        </p:nvSpPr>
        <p:spPr>
          <a:xfrm rot="18120796">
            <a:off x="9005699" y="4187361"/>
            <a:ext cx="1735138" cy="1200329"/>
          </a:xfrm>
          <a:prstGeom prst="rect">
            <a:avLst/>
          </a:prstGeom>
          <a:noFill/>
        </p:spPr>
        <p:txBody>
          <a:bodyPr wrap="square">
            <a:spAutoFit/>
          </a:bodyPr>
          <a:lstStyle/>
          <a:p>
            <a:r>
              <a:rPr lang="en-US" sz="3600">
                <a:solidFill>
                  <a:srgbClr val="FFFFFF"/>
                </a:solidFill>
                <a:highlight>
                  <a:srgbClr val="4D4D4D"/>
                </a:highlight>
              </a:rPr>
              <a:t>Sample photo</a:t>
            </a:r>
          </a:p>
        </p:txBody>
      </p:sp>
    </p:spTree>
    <p:extLst>
      <p:ext uri="{BB962C8B-B14F-4D97-AF65-F5344CB8AC3E}">
        <p14:creationId xmlns:p14="http://schemas.microsoft.com/office/powerpoint/2010/main" val="110398286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picTx" preserve="1">
  <p:cSld name="1_Picture with Caption">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F2E2B7-DF31-70A6-E4D2-4624E105957F}"/>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2" name="Title 1">
            <a:extLst>
              <a:ext uri="{FF2B5EF4-FFF2-40B4-BE49-F238E27FC236}">
                <a16:creationId xmlns:a16="http://schemas.microsoft.com/office/drawing/2014/main" id="{4141B23B-C834-C81E-D8E7-0BA48DA2587E}"/>
              </a:ext>
            </a:extLst>
          </p:cNvPr>
          <p:cNvSpPr>
            <a:spLocks noGrp="1"/>
          </p:cNvSpPr>
          <p:nvPr>
            <p:ph type="title"/>
          </p:nvPr>
        </p:nvSpPr>
        <p:spPr>
          <a:xfrm>
            <a:off x="839788" y="457200"/>
            <a:ext cx="3932237" cy="1600200"/>
          </a:xfrm>
          <a:ln>
            <a:solidFill>
              <a:schemeClr val="accent3"/>
            </a:solidFill>
          </a:ln>
        </p:spPr>
        <p:txBody>
          <a:bodyPr anchor="b"/>
          <a:lstStyle>
            <a:lvl1pPr>
              <a:defRPr sz="3200">
                <a:solidFill>
                  <a:schemeClr val="accent3"/>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2AAF989E-3D4E-5DEB-5949-C26E481EBBD7}"/>
              </a:ext>
            </a:extLst>
          </p:cNvPr>
          <p:cNvSpPr>
            <a:spLocks noGrp="1"/>
          </p:cNvSpPr>
          <p:nvPr>
            <p:ph type="pic" idx="1"/>
          </p:nvPr>
        </p:nvSpPr>
        <p:spPr>
          <a:xfrm>
            <a:off x="5183188" y="457200"/>
            <a:ext cx="6172200" cy="5038825"/>
          </a:xfrm>
          <a:solidFill>
            <a:schemeClr val="tx2"/>
          </a:solidFill>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43D5C51-ECC5-2E2F-3751-18DE050DFD6B}"/>
              </a:ext>
            </a:extLst>
          </p:cNvPr>
          <p:cNvSpPr>
            <a:spLocks noGrp="1"/>
          </p:cNvSpPr>
          <p:nvPr>
            <p:ph type="body" sz="half" idx="2"/>
          </p:nvPr>
        </p:nvSpPr>
        <p:spPr>
          <a:xfrm>
            <a:off x="839788" y="2194560"/>
            <a:ext cx="3932237" cy="3301465"/>
          </a:xfrm>
          <a:ln>
            <a:solidFill>
              <a:schemeClr val="accent3"/>
            </a:solidFill>
          </a:ln>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descr="A picture containing qr code&#10;&#10;Description automatically generated">
            <a:extLst>
              <a:ext uri="{FF2B5EF4-FFF2-40B4-BE49-F238E27FC236}">
                <a16:creationId xmlns:a16="http://schemas.microsoft.com/office/drawing/2014/main" id="{352CF3A3-D550-E6AC-ECAB-2839AC0D0355}"/>
              </a:ext>
            </a:extLst>
          </p:cNvPr>
          <p:cNvPicPr>
            <a:picLocks noChangeAspect="1"/>
          </p:cNvPicPr>
          <p:nvPr userDrawn="1"/>
        </p:nvPicPr>
        <p:blipFill>
          <a:blip r:embed="rId3"/>
          <a:stretch>
            <a:fillRect/>
          </a:stretch>
        </p:blipFill>
        <p:spPr>
          <a:xfrm>
            <a:off x="190500" y="5602330"/>
            <a:ext cx="2402348" cy="1065985"/>
          </a:xfrm>
          <a:prstGeom prst="rect">
            <a:avLst/>
          </a:prstGeom>
        </p:spPr>
      </p:pic>
      <p:pic>
        <p:nvPicPr>
          <p:cNvPr id="6" name="Picture 5" descr="A picture containing sky, outdoor&#10;&#10;Description automatically generated">
            <a:extLst>
              <a:ext uri="{FF2B5EF4-FFF2-40B4-BE49-F238E27FC236}">
                <a16:creationId xmlns:a16="http://schemas.microsoft.com/office/drawing/2014/main" id="{BADAF3E5-254B-007A-3FAC-A5C712D7E5CB}"/>
              </a:ext>
            </a:extLst>
          </p:cNvPr>
          <p:cNvPicPr>
            <a:picLocks noChangeAspect="1"/>
          </p:cNvPicPr>
          <p:nvPr userDrawn="1"/>
        </p:nvPicPr>
        <p:blipFill rotWithShape="1">
          <a:blip r:embed="rId4"/>
          <a:srcRect l="6911" r="16866"/>
          <a:stretch/>
        </p:blipFill>
        <p:spPr>
          <a:xfrm>
            <a:off x="5207000" y="457200"/>
            <a:ext cx="6145212" cy="5038825"/>
          </a:xfrm>
          <a:prstGeom prst="rect">
            <a:avLst/>
          </a:prstGeom>
        </p:spPr>
      </p:pic>
      <p:sp>
        <p:nvSpPr>
          <p:cNvPr id="10" name="TextBox 9">
            <a:extLst>
              <a:ext uri="{FF2B5EF4-FFF2-40B4-BE49-F238E27FC236}">
                <a16:creationId xmlns:a16="http://schemas.microsoft.com/office/drawing/2014/main" id="{7A6F8491-AC4C-E486-1B74-28EF74DDB9CB}"/>
              </a:ext>
            </a:extLst>
          </p:cNvPr>
          <p:cNvSpPr txBox="1"/>
          <p:nvPr userDrawn="1"/>
        </p:nvSpPr>
        <p:spPr>
          <a:xfrm rot="18120796">
            <a:off x="7726360" y="1322656"/>
            <a:ext cx="1735138" cy="1200329"/>
          </a:xfrm>
          <a:prstGeom prst="rect">
            <a:avLst/>
          </a:prstGeom>
          <a:noFill/>
        </p:spPr>
        <p:txBody>
          <a:bodyPr wrap="square">
            <a:spAutoFit/>
          </a:bodyPr>
          <a:lstStyle/>
          <a:p>
            <a:r>
              <a:rPr lang="en-US" sz="3600"/>
              <a:t>Sample photo</a:t>
            </a:r>
          </a:p>
        </p:txBody>
      </p:sp>
    </p:spTree>
    <p:extLst>
      <p:ext uri="{BB962C8B-B14F-4D97-AF65-F5344CB8AC3E}">
        <p14:creationId xmlns:p14="http://schemas.microsoft.com/office/powerpoint/2010/main" val="3376196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72561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29" Type="http://schemas.openxmlformats.org/officeDocument/2006/relationships/image" Target="../media/image2.pn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theme" Target="../theme/theme3.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slideLayout" Target="../slideLayouts/slideLayout54.xml"/><Relationship Id="rId30"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slideLayout" Target="../slideLayouts/slideLayout72.xml"/><Relationship Id="rId26" Type="http://schemas.openxmlformats.org/officeDocument/2006/relationships/slideLayout" Target="../slideLayouts/slideLayout80.xml"/><Relationship Id="rId3" Type="http://schemas.openxmlformats.org/officeDocument/2006/relationships/slideLayout" Target="../slideLayouts/slideLayout57.xml"/><Relationship Id="rId21" Type="http://schemas.openxmlformats.org/officeDocument/2006/relationships/slideLayout" Target="../slideLayouts/slideLayout75.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5" Type="http://schemas.openxmlformats.org/officeDocument/2006/relationships/slideLayout" Target="../slideLayouts/slideLayout79.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20" Type="http://schemas.openxmlformats.org/officeDocument/2006/relationships/slideLayout" Target="../slideLayouts/slideLayout74.xml"/><Relationship Id="rId29" Type="http://schemas.openxmlformats.org/officeDocument/2006/relationships/image" Target="../media/image2.png"/><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24" Type="http://schemas.openxmlformats.org/officeDocument/2006/relationships/slideLayout" Target="../slideLayouts/slideLayout78.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23" Type="http://schemas.openxmlformats.org/officeDocument/2006/relationships/slideLayout" Target="../slideLayouts/slideLayout77.xml"/><Relationship Id="rId28" Type="http://schemas.openxmlformats.org/officeDocument/2006/relationships/theme" Target="../theme/theme4.xml"/><Relationship Id="rId10" Type="http://schemas.openxmlformats.org/officeDocument/2006/relationships/slideLayout" Target="../slideLayouts/slideLayout64.xml"/><Relationship Id="rId19" Type="http://schemas.openxmlformats.org/officeDocument/2006/relationships/slideLayout" Target="../slideLayouts/slideLayout73.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 Id="rId22" Type="http://schemas.openxmlformats.org/officeDocument/2006/relationships/slideLayout" Target="../slideLayouts/slideLayout76.xml"/><Relationship Id="rId27" Type="http://schemas.openxmlformats.org/officeDocument/2006/relationships/slideLayout" Target="../slideLayouts/slideLayout81.xml"/><Relationship Id="rId30"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11" name="Rounded Rectangle 10"/>
          <p:cNvSpPr/>
          <p:nvPr/>
        </p:nvSpPr>
        <p:spPr>
          <a:xfrm>
            <a:off x="66675" y="38099"/>
            <a:ext cx="12058650" cy="6791326"/>
          </a:xfrm>
          <a:prstGeom prst="roundRect">
            <a:avLst>
              <a:gd name="adj" fmla="val 2258"/>
            </a:avLst>
          </a:prstGeom>
          <a:solidFill>
            <a:srgbClr val="FFFFFF"/>
          </a:solidFill>
          <a:ln w="5715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900"/>
          </a:p>
        </p:txBody>
      </p:sp>
      <p:pic>
        <p:nvPicPr>
          <p:cNvPr id="5" name="Picture 4"/>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285750" y="256443"/>
            <a:ext cx="496209" cy="653036"/>
          </a:xfrm>
          <a:prstGeom prst="rect">
            <a:avLst/>
          </a:prstGeom>
        </p:spPr>
      </p:pic>
      <p:sp>
        <p:nvSpPr>
          <p:cNvPr id="4099" name="Title Placeholder 1"/>
          <p:cNvSpPr>
            <a:spLocks noGrp="1"/>
          </p:cNvSpPr>
          <p:nvPr>
            <p:ph type="title"/>
          </p:nvPr>
        </p:nvSpPr>
        <p:spPr bwMode="auto">
          <a:xfrm>
            <a:off x="954860" y="128981"/>
            <a:ext cx="10185088" cy="78541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33" name="Picture 6"/>
          <p:cNvPicPr>
            <a:picLocks noChangeAspect="1"/>
          </p:cNvPicPr>
          <p:nvPr/>
        </p:nvPicPr>
        <p:blipFill>
          <a:blip r:embed="rId28"/>
          <a:srcRect/>
          <a:stretch>
            <a:fillRect/>
          </a:stretch>
        </p:blipFill>
        <p:spPr bwMode="auto">
          <a:xfrm>
            <a:off x="6079067" y="3416309"/>
            <a:ext cx="25400" cy="3175"/>
          </a:xfrm>
          <a:prstGeom prst="rect">
            <a:avLst/>
          </a:prstGeom>
          <a:noFill/>
          <a:ln w="9525">
            <a:noFill/>
            <a:miter lim="800000"/>
            <a:headEnd/>
            <a:tailEnd/>
          </a:ln>
        </p:spPr>
      </p:pic>
      <p:sp>
        <p:nvSpPr>
          <p:cNvPr id="12"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pPr algn="r">
                <a:spcBef>
                  <a:spcPct val="50000"/>
                </a:spcBef>
                <a:defRPr/>
              </a:pPr>
              <a:t>‹#›</a:t>
            </a:fld>
            <a:endParaRPr lang="en-US" sz="1000" b="0" baseline="0"/>
          </a:p>
        </p:txBody>
      </p:sp>
      <p:pic>
        <p:nvPicPr>
          <p:cNvPr id="3" name="Picture 2"/>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11266541" y="334036"/>
            <a:ext cx="727585" cy="497851"/>
          </a:xfrm>
          <a:prstGeom prst="rect">
            <a:avLst/>
          </a:prstGeom>
        </p:spPr>
      </p:pic>
      <p:sp>
        <p:nvSpPr>
          <p:cNvPr id="6" name="Footer Placeholder 5"/>
          <p:cNvSpPr>
            <a:spLocks noGrp="1"/>
          </p:cNvSpPr>
          <p:nvPr>
            <p:ph type="ftr" sz="quarter" idx="3"/>
          </p:nvPr>
        </p:nvSpPr>
        <p:spPr>
          <a:xfrm>
            <a:off x="276225" y="6640512"/>
            <a:ext cx="4114800" cy="182880"/>
          </a:xfrm>
          <a:prstGeom prst="rect">
            <a:avLst/>
          </a:prstGeom>
        </p:spPr>
        <p:txBody>
          <a:bodyPr vert="horz" lIns="91440" tIns="45720" rIns="91440" bIns="45720" rtlCol="0" anchor="ctr"/>
          <a:lstStyle>
            <a:lvl1pPr algn="l">
              <a:defRPr sz="800">
                <a:solidFill>
                  <a:schemeClr val="tx1">
                    <a:tint val="75000"/>
                  </a:schemeClr>
                </a:solidFill>
              </a:defRPr>
            </a:lvl1pPr>
          </a:lstStyle>
          <a:p>
            <a:endParaRPr lang="en-US"/>
          </a:p>
        </p:txBody>
      </p:sp>
      <p:sp>
        <p:nvSpPr>
          <p:cNvPr id="7" name="Date Placeholder 6"/>
          <p:cNvSpPr>
            <a:spLocks noGrp="1"/>
          </p:cNvSpPr>
          <p:nvPr>
            <p:ph type="dt" sz="half" idx="2"/>
          </p:nvPr>
        </p:nvSpPr>
        <p:spPr>
          <a:xfrm>
            <a:off x="9182100" y="6640512"/>
            <a:ext cx="2743200" cy="182880"/>
          </a:xfrm>
          <a:prstGeom prst="rect">
            <a:avLst/>
          </a:prstGeom>
        </p:spPr>
        <p:txBody>
          <a:bodyPr vert="horz" lIns="91440" tIns="45720" rIns="91440" bIns="45720" rtlCol="0" anchor="ctr"/>
          <a:lstStyle>
            <a:lvl1pPr algn="r">
              <a:defRPr sz="900">
                <a:solidFill>
                  <a:schemeClr val="tx1">
                    <a:tint val="75000"/>
                  </a:schemeClr>
                </a:solidFill>
              </a:defRPr>
            </a:lvl1pPr>
          </a:lstStyle>
          <a:p>
            <a:fld id="{0D5B6B94-6F19-4E2B-82A4-E3780F0317F0}" type="datetimeFigureOut">
              <a:rPr lang="en-US" smtClean="0"/>
              <a:pPr/>
              <a:t>7/10/2025</a:t>
            </a:fld>
            <a:endParaRPr lang="en-US"/>
          </a:p>
        </p:txBody>
      </p:sp>
    </p:spTree>
    <p:extLst>
      <p:ext uri="{BB962C8B-B14F-4D97-AF65-F5344CB8AC3E}">
        <p14:creationId xmlns:p14="http://schemas.microsoft.com/office/powerpoint/2010/main" val="1369296369"/>
      </p:ext>
    </p:extLst>
  </p:cSld>
  <p:clrMap bg1="lt1" tx1="dk1" bg2="lt2" tx2="dk2" accent1="accent1" accent2="accent2" accent3="accent3" accent4="accent4" accent5="accent5" accent6="accent6" hlink="hlink" folHlink="folHlink"/>
  <p:sldLayoutIdLst>
    <p:sldLayoutId id="2147483680" r:id="rId1"/>
    <p:sldLayoutId id="2147483726" r:id="rId2"/>
    <p:sldLayoutId id="2147483681" r:id="rId3"/>
    <p:sldLayoutId id="2147483682" r:id="rId4"/>
    <p:sldLayoutId id="2147483707" r:id="rId5"/>
    <p:sldLayoutId id="2147483708" r:id="rId6"/>
    <p:sldLayoutId id="2147483687" r:id="rId7"/>
    <p:sldLayoutId id="2147483688" r:id="rId8"/>
    <p:sldLayoutId id="2147483689" r:id="rId9"/>
    <p:sldLayoutId id="2147483690" r:id="rId10"/>
    <p:sldLayoutId id="2147483691" r:id="rId11"/>
    <p:sldLayoutId id="2147483697" r:id="rId12"/>
    <p:sldLayoutId id="2147483698" r:id="rId13"/>
    <p:sldLayoutId id="2147483709" r:id="rId14"/>
    <p:sldLayoutId id="2147483699" r:id="rId15"/>
    <p:sldLayoutId id="2147483701" r:id="rId16"/>
    <p:sldLayoutId id="2147483710" r:id="rId17"/>
    <p:sldLayoutId id="2147483702" r:id="rId18"/>
    <p:sldLayoutId id="2147483703" r:id="rId19"/>
    <p:sldLayoutId id="2147483704" r:id="rId20"/>
    <p:sldLayoutId id="2147483705" r:id="rId21"/>
    <p:sldLayoutId id="2147483711" r:id="rId22"/>
    <p:sldLayoutId id="2147483712" r:id="rId23"/>
    <p:sldLayoutId id="2147483713" r:id="rId24"/>
    <p:sldLayoutId id="2147483714" r:id="rId25"/>
  </p:sldLayoutIdLst>
  <p:hf hdr="0" dt="0"/>
  <p:txStyles>
    <p:titleStyle>
      <a:lvl1pPr algn="l" rtl="0" eaLnBrk="1" fontAlgn="base" hangingPunct="1">
        <a:spcBef>
          <a:spcPct val="0"/>
        </a:spcBef>
        <a:spcAft>
          <a:spcPct val="0"/>
        </a:spcAft>
        <a:defRPr sz="32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75000"/>
              <a:lumOff val="25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75000"/>
              <a:lumOff val="25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12" userDrawn="1">
          <p15:clr>
            <a:srgbClr val="5ACBF0"/>
          </p15:clr>
        </p15:guide>
        <p15:guide id="2" pos="12971">
          <p15:clr>
            <a:srgbClr val="5ACBF0"/>
          </p15:clr>
        </p15:guide>
        <p15:guide id="3" pos="168" userDrawn="1">
          <p15:clr>
            <a:srgbClr val="5ACBF0"/>
          </p15:clr>
        </p15:guide>
        <p15:guide id="4" orient="horz" pos="637" userDrawn="1">
          <p15:clr>
            <a:srgbClr val="F26B43"/>
          </p15:clr>
        </p15:guide>
        <p15:guide id="5" orient="horz" pos="583" userDrawn="1">
          <p15:clr>
            <a:srgbClr val="F26B43"/>
          </p15:clr>
        </p15:guide>
        <p15:guide id="6" orient="horz" pos="417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C8C8C8"/>
        </a:solidFill>
        <a:effectLst/>
      </p:bgPr>
    </p:bg>
    <p:spTree>
      <p:nvGrpSpPr>
        <p:cNvPr id="1" name=""/>
        <p:cNvGrpSpPr/>
        <p:nvPr/>
      </p:nvGrpSpPr>
      <p:grpSpPr>
        <a:xfrm>
          <a:off x="0" y="0"/>
          <a:ext cx="0" cy="0"/>
          <a:chOff x="0" y="0"/>
          <a:chExt cx="0" cy="0"/>
        </a:xfrm>
      </p:grpSpPr>
      <p:sp>
        <p:nvSpPr>
          <p:cNvPr id="12" name="Rounded Rectangle 11"/>
          <p:cNvSpPr/>
          <p:nvPr userDrawn="1"/>
        </p:nvSpPr>
        <p:spPr>
          <a:xfrm>
            <a:off x="66675" y="38099"/>
            <a:ext cx="12058650" cy="6791326"/>
          </a:xfrm>
          <a:prstGeom prst="roundRect">
            <a:avLst>
              <a:gd name="adj" fmla="val 2258"/>
            </a:avLst>
          </a:prstGeom>
          <a:solidFill>
            <a:srgbClr val="FFFFFF"/>
          </a:solidFill>
          <a:ln w="57150">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900"/>
          </a:p>
        </p:txBody>
      </p:sp>
      <p:sp>
        <p:nvSpPr>
          <p:cNvPr id="23"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4" name="Picture 6"/>
          <p:cNvPicPr>
            <a:picLocks noChangeAspect="1"/>
          </p:cNvPicPr>
          <p:nvPr userDrawn="1"/>
        </p:nvPicPr>
        <p:blipFill>
          <a:blip r:embed="rId4"/>
          <a:srcRect/>
          <a:stretch>
            <a:fillRect/>
          </a:stretch>
        </p:blipFill>
        <p:spPr bwMode="auto">
          <a:xfrm>
            <a:off x="6079067" y="3416309"/>
            <a:ext cx="25400" cy="3175"/>
          </a:xfrm>
          <a:prstGeom prst="rect">
            <a:avLst/>
          </a:prstGeom>
          <a:noFill/>
          <a:ln w="9525">
            <a:noFill/>
            <a:miter lim="800000"/>
            <a:headEnd/>
            <a:tailEnd/>
          </a:ln>
        </p:spPr>
      </p:pic>
      <p:pic>
        <p:nvPicPr>
          <p:cNvPr id="14" name="Picture 13"/>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85750" y="256443"/>
            <a:ext cx="496209" cy="653036"/>
          </a:xfrm>
          <a:prstGeom prst="rect">
            <a:avLst/>
          </a:prstGeom>
        </p:spPr>
      </p:pic>
      <p:sp>
        <p:nvSpPr>
          <p:cNvPr id="15"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pPr algn="r">
                <a:spcBef>
                  <a:spcPct val="50000"/>
                </a:spcBef>
                <a:defRPr/>
              </a:pPr>
              <a:t>‹#›</a:t>
            </a:fld>
            <a:endParaRPr lang="en-US" sz="1000" b="0" baseline="0"/>
          </a:p>
        </p:txBody>
      </p:sp>
      <p:pic>
        <p:nvPicPr>
          <p:cNvPr id="16" name="Picture 15"/>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1266541" y="334036"/>
            <a:ext cx="727585" cy="497851"/>
          </a:xfrm>
          <a:prstGeom prst="rect">
            <a:avLst/>
          </a:prstGeom>
        </p:spPr>
      </p:pic>
      <p:sp>
        <p:nvSpPr>
          <p:cNvPr id="19" name="Title Placeholder 1"/>
          <p:cNvSpPr>
            <a:spLocks noGrp="1"/>
          </p:cNvSpPr>
          <p:nvPr>
            <p:ph type="title"/>
          </p:nvPr>
        </p:nvSpPr>
        <p:spPr bwMode="auto">
          <a:xfrm>
            <a:off x="954860" y="128981"/>
            <a:ext cx="10185088" cy="78541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slide</a:t>
            </a:r>
          </a:p>
        </p:txBody>
      </p:sp>
      <p:sp>
        <p:nvSpPr>
          <p:cNvPr id="20" name="Footer Placeholder 5"/>
          <p:cNvSpPr>
            <a:spLocks noGrp="1"/>
          </p:cNvSpPr>
          <p:nvPr>
            <p:ph type="ftr" sz="quarter" idx="3"/>
          </p:nvPr>
        </p:nvSpPr>
        <p:spPr>
          <a:xfrm>
            <a:off x="276225" y="6640512"/>
            <a:ext cx="4114800" cy="182880"/>
          </a:xfrm>
          <a:prstGeom prst="rect">
            <a:avLst/>
          </a:prstGeom>
        </p:spPr>
        <p:txBody>
          <a:bodyPr vert="horz" lIns="91440" tIns="45720" rIns="91440" bIns="45720" rtlCol="0" anchor="ctr"/>
          <a:lstStyle>
            <a:lvl1pPr algn="l">
              <a:defRPr sz="800">
                <a:solidFill>
                  <a:schemeClr val="tx1">
                    <a:tint val="75000"/>
                  </a:schemeClr>
                </a:solidFill>
              </a:defRPr>
            </a:lvl1pPr>
          </a:lstStyle>
          <a:p>
            <a:endParaRPr lang="en-US"/>
          </a:p>
        </p:txBody>
      </p:sp>
      <p:sp>
        <p:nvSpPr>
          <p:cNvPr id="21" name="Date Placeholder 6"/>
          <p:cNvSpPr>
            <a:spLocks noGrp="1"/>
          </p:cNvSpPr>
          <p:nvPr>
            <p:ph type="dt" sz="half" idx="2"/>
          </p:nvPr>
        </p:nvSpPr>
        <p:spPr>
          <a:xfrm>
            <a:off x="9182100" y="6640512"/>
            <a:ext cx="2743200" cy="182880"/>
          </a:xfrm>
          <a:prstGeom prst="rect">
            <a:avLst/>
          </a:prstGeom>
        </p:spPr>
        <p:txBody>
          <a:bodyPr vert="horz" lIns="91440" tIns="45720" rIns="91440" bIns="45720" rtlCol="0" anchor="ctr"/>
          <a:lstStyle>
            <a:lvl1pPr algn="r">
              <a:defRPr sz="900">
                <a:solidFill>
                  <a:schemeClr val="tx1">
                    <a:tint val="75000"/>
                  </a:schemeClr>
                </a:solidFill>
              </a:defRPr>
            </a:lvl1pPr>
          </a:lstStyle>
          <a:p>
            <a:fld id="{0D5B6B94-6F19-4E2B-82A4-E3780F0317F0}" type="datetimeFigureOut">
              <a:rPr lang="en-US" smtClean="0"/>
              <a:pPr/>
              <a:t>7/10/2025</a:t>
            </a:fld>
            <a:endParaRPr lang="en-US"/>
          </a:p>
        </p:txBody>
      </p:sp>
    </p:spTree>
    <p:extLst>
      <p:ext uri="{BB962C8B-B14F-4D97-AF65-F5344CB8AC3E}">
        <p14:creationId xmlns:p14="http://schemas.microsoft.com/office/powerpoint/2010/main" val="199137462"/>
      </p:ext>
    </p:extLst>
  </p:cSld>
  <p:clrMap bg1="lt1" tx1="dk1" bg2="lt2" tx2="dk2" accent1="accent1" accent2="accent2" accent3="accent3" accent4="accent4" accent5="accent5" accent6="accent6" hlink="hlink" folHlink="folHlink"/>
  <p:sldLayoutIdLst>
    <p:sldLayoutId id="2147483724" r:id="rId1"/>
    <p:sldLayoutId id="2147483725" r:id="rId2"/>
  </p:sldLayoutIdLst>
  <p:hf hdr="0" dt="0"/>
  <p:txStyles>
    <p:titleStyle>
      <a:lvl1pPr algn="l" rtl="0" eaLnBrk="1" fontAlgn="base" hangingPunct="1">
        <a:spcBef>
          <a:spcPct val="0"/>
        </a:spcBef>
        <a:spcAft>
          <a:spcPct val="0"/>
        </a:spcAft>
        <a:defRPr sz="32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169"/>
        </a:spcBef>
        <a:spcAft>
          <a:spcPct val="0"/>
        </a:spcAft>
        <a:buFont typeface="Arial" pitchFamily="34" charset="0"/>
        <a:defRPr sz="2100" kern="1200">
          <a:solidFill>
            <a:schemeClr val="tx1">
              <a:lumMod val="75000"/>
              <a:lumOff val="25000"/>
            </a:schemeClr>
          </a:solidFill>
          <a:latin typeface="Arial" pitchFamily="34" charset="0"/>
          <a:ea typeface="ＭＳ Ｐゴシック" charset="0"/>
          <a:cs typeface="Arial" pitchFamily="34" charset="0"/>
        </a:defRPr>
      </a:lvl1pPr>
      <a:lvl2pPr marL="230188" indent="-230188" algn="l" rtl="0" eaLnBrk="1" fontAlgn="base" hangingPunct="1">
        <a:spcBef>
          <a:spcPts val="169"/>
        </a:spcBef>
        <a:spcAft>
          <a:spcPct val="0"/>
        </a:spcAft>
        <a:buFont typeface="Arial" pitchFamily="34" charset="0"/>
        <a:buChar char="–"/>
        <a:defRPr sz="2100" kern="1200">
          <a:solidFill>
            <a:schemeClr val="tx1">
              <a:lumMod val="75000"/>
              <a:lumOff val="25000"/>
            </a:schemeClr>
          </a:solidFill>
          <a:latin typeface="Arial" pitchFamily="34" charset="0"/>
          <a:ea typeface="Arial" charset="0"/>
          <a:cs typeface="Arial" pitchFamily="34" charset="0"/>
        </a:defRPr>
      </a:lvl2pPr>
      <a:lvl3pPr marL="461963" indent="-231775" algn="l" rtl="0" eaLnBrk="1" fontAlgn="base" hangingPunct="1">
        <a:spcBef>
          <a:spcPts val="169"/>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684213" indent="-222250" algn="l" rtl="0" eaLnBrk="1" fontAlgn="base" hangingPunct="1">
        <a:spcBef>
          <a:spcPts val="169"/>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914400" indent="-230188" algn="l" rtl="0" eaLnBrk="1" fontAlgn="base" hangingPunct="1">
        <a:spcBef>
          <a:spcPts val="169"/>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583" userDrawn="1">
          <p15:clr>
            <a:srgbClr val="F26B43"/>
          </p15:clr>
        </p15:guide>
        <p15:guide id="1" pos="7512" userDrawn="1">
          <p15:clr>
            <a:srgbClr val="5ACBF0"/>
          </p15:clr>
        </p15:guide>
        <p15:guide id="2" pos="12971">
          <p15:clr>
            <a:srgbClr val="5ACBF0"/>
          </p15:clr>
        </p15:guide>
        <p15:guide id="3" pos="168" userDrawn="1">
          <p15:clr>
            <a:srgbClr val="5ACBF0"/>
          </p15:clr>
        </p15:guide>
        <p15:guide id="5" orient="horz" pos="637" userDrawn="1">
          <p15:clr>
            <a:srgbClr val="F26B43"/>
          </p15:clr>
        </p15:guide>
        <p15:guide id="6" orient="horz" pos="4176"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5000">
              <a:schemeClr val="tx2"/>
            </a:gs>
            <a:gs pos="90000">
              <a:schemeClr val="tx2">
                <a:alpha val="35000"/>
              </a:schemeClr>
            </a:gs>
            <a:gs pos="95000">
              <a:schemeClr val="bg1">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099" name="Title Placeholder 1"/>
          <p:cNvSpPr>
            <a:spLocks noGrp="1"/>
          </p:cNvSpPr>
          <p:nvPr>
            <p:ph type="title"/>
          </p:nvPr>
        </p:nvSpPr>
        <p:spPr bwMode="auto">
          <a:xfrm>
            <a:off x="2160788" y="128981"/>
            <a:ext cx="9764511" cy="832920"/>
          </a:xfrm>
          <a:prstGeom prst="rect">
            <a:avLst/>
          </a:prstGeom>
          <a:noFill/>
          <a:ln w="9525">
            <a:noFill/>
            <a:miter lim="800000"/>
            <a:headEnd/>
            <a:tailEnd/>
          </a:ln>
        </p:spPr>
        <p:txBody>
          <a:bodyPr vert="horz" wrap="square" lIns="45720" tIns="0" rIns="0" bIns="0" numCol="1" anchor="ctr" anchorCtr="0" compatLnSpc="1">
            <a:prstTxWarp prst="textNoShape">
              <a:avLst/>
            </a:prstTxWarp>
          </a:bodyPr>
          <a:lstStyle/>
          <a:p>
            <a:pPr lvl="0"/>
            <a:r>
              <a:rPr lang="en-US"/>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33" name="Picture 6"/>
          <p:cNvPicPr>
            <a:picLocks noChangeAspect="1"/>
          </p:cNvPicPr>
          <p:nvPr/>
        </p:nvPicPr>
        <p:blipFill>
          <a:blip r:embed="rId29"/>
          <a:srcRect/>
          <a:stretch>
            <a:fillRect/>
          </a:stretch>
        </p:blipFill>
        <p:spPr bwMode="auto">
          <a:xfrm>
            <a:off x="6079067" y="3416309"/>
            <a:ext cx="25400" cy="3175"/>
          </a:xfrm>
          <a:prstGeom prst="rect">
            <a:avLst/>
          </a:prstGeom>
          <a:noFill/>
          <a:ln w="9525">
            <a:noFill/>
            <a:miter lim="800000"/>
            <a:headEnd/>
            <a:tailEnd/>
          </a:ln>
        </p:spPr>
      </p:pic>
      <p:sp>
        <p:nvSpPr>
          <p:cNvPr id="5" name="Text Box 14">
            <a:extLst>
              <a:ext uri="{FF2B5EF4-FFF2-40B4-BE49-F238E27FC236}">
                <a16:creationId xmlns:a16="http://schemas.microsoft.com/office/drawing/2014/main" id="{8E9D0075-D2A3-A5CC-4256-B31D3D5E4FF4}"/>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a:p>
        </p:txBody>
      </p:sp>
      <p:sp>
        <p:nvSpPr>
          <p:cNvPr id="6" name="Date Placeholder 4">
            <a:extLst>
              <a:ext uri="{FF2B5EF4-FFF2-40B4-BE49-F238E27FC236}">
                <a16:creationId xmlns:a16="http://schemas.microsoft.com/office/drawing/2014/main" id="{654CE446-4257-6BEB-B6A7-C36A4CB84617}"/>
              </a:ext>
            </a:extLst>
          </p:cNvPr>
          <p:cNvSpPr>
            <a:spLocks noGrp="1"/>
          </p:cNvSpPr>
          <p:nvPr>
            <p:ph type="dt" sz="half" idx="2"/>
          </p:nvPr>
        </p:nvSpPr>
        <p:spPr>
          <a:xfrm>
            <a:off x="8842515" y="6653150"/>
            <a:ext cx="3081713" cy="137160"/>
          </a:xfrm>
          <a:prstGeom prst="rect">
            <a:avLst/>
          </a:prstGeom>
        </p:spPr>
        <p:txBody>
          <a:bodyPr anchor="ctr"/>
          <a:lstStyle>
            <a:lvl1pPr algn="r">
              <a:defRPr sz="900">
                <a:solidFill>
                  <a:schemeClr val="tx1">
                    <a:lumMod val="75000"/>
                    <a:lumOff val="25000"/>
                  </a:schemeClr>
                </a:solidFill>
              </a:defRPr>
            </a:lvl1pPr>
          </a:lstStyle>
          <a:p>
            <a:endParaRPr lang="en-US"/>
          </a:p>
        </p:txBody>
      </p:sp>
      <p:sp>
        <p:nvSpPr>
          <p:cNvPr id="7" name="Footer Placeholder 3">
            <a:extLst>
              <a:ext uri="{FF2B5EF4-FFF2-40B4-BE49-F238E27FC236}">
                <a16:creationId xmlns:a16="http://schemas.microsoft.com/office/drawing/2014/main" id="{BB31B321-C66F-1A23-694D-DF5296341D94}"/>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tx1">
                    <a:lumMod val="75000"/>
                    <a:lumOff val="25000"/>
                  </a:schemeClr>
                </a:solidFill>
              </a:defRPr>
            </a:lvl1pPr>
          </a:lstStyle>
          <a:p>
            <a:endParaRPr lang="en-US"/>
          </a:p>
        </p:txBody>
      </p:sp>
      <p:sp>
        <p:nvSpPr>
          <p:cNvPr id="3" name="Rectangle 2">
            <a:extLst>
              <a:ext uri="{FF2B5EF4-FFF2-40B4-BE49-F238E27FC236}">
                <a16:creationId xmlns:a16="http://schemas.microsoft.com/office/drawing/2014/main" id="{39720D12-0BDE-1075-1F74-CB008D4B402C}"/>
              </a:ext>
            </a:extLst>
          </p:cNvPr>
          <p:cNvSpPr/>
          <p:nvPr userDrawn="1"/>
        </p:nvSpPr>
        <p:spPr>
          <a:xfrm>
            <a:off x="0" y="0"/>
            <a:ext cx="12192000" cy="6858000"/>
          </a:xfrm>
          <a:prstGeom prst="rect">
            <a:avLst/>
          </a:prstGeom>
          <a:noFill/>
          <a:ln w="76200">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1BE7C9B-9448-C381-7665-0C3594C2DD80}"/>
              </a:ext>
            </a:extLst>
          </p:cNvPr>
          <p:cNvPicPr>
            <a:picLocks noChangeAspect="1"/>
          </p:cNvPicPr>
          <p:nvPr userDrawn="1"/>
        </p:nvPicPr>
        <p:blipFill>
          <a:blip r:embed="rId30"/>
          <a:srcRect/>
          <a:stretch/>
        </p:blipFill>
        <p:spPr>
          <a:xfrm>
            <a:off x="190500" y="86740"/>
            <a:ext cx="1970289" cy="874270"/>
          </a:xfrm>
          <a:prstGeom prst="rect">
            <a:avLst/>
          </a:prstGeom>
        </p:spPr>
      </p:pic>
    </p:spTree>
    <p:extLst>
      <p:ext uri="{BB962C8B-B14F-4D97-AF65-F5344CB8AC3E}">
        <p14:creationId xmlns:p14="http://schemas.microsoft.com/office/powerpoint/2010/main" val="3526138499"/>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2" r:id="rId15"/>
    <p:sldLayoutId id="2147483743" r:id="rId16"/>
    <p:sldLayoutId id="2147483744" r:id="rId17"/>
    <p:sldLayoutId id="2147483745" r:id="rId18"/>
    <p:sldLayoutId id="2147483746" r:id="rId19"/>
    <p:sldLayoutId id="2147483747" r:id="rId20"/>
    <p:sldLayoutId id="2147483748" r:id="rId21"/>
    <p:sldLayoutId id="2147483749" r:id="rId22"/>
    <p:sldLayoutId id="2147483750" r:id="rId23"/>
    <p:sldLayoutId id="2147483751" r:id="rId24"/>
    <p:sldLayoutId id="2147483752" r:id="rId25"/>
    <p:sldLayoutId id="2147483753" r:id="rId26"/>
    <p:sldLayoutId id="2147483754" r:id="rId27"/>
  </p:sldLayoutIdLst>
  <p:hf hdr="0" dt="0"/>
  <p:txStyles>
    <p:title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90000"/>
              <a:lumOff val="10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90000"/>
              <a:lumOff val="10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12">
          <p15:clr>
            <a:srgbClr val="5ACBF0"/>
          </p15:clr>
        </p15:guide>
        <p15:guide id="2" pos="12971">
          <p15:clr>
            <a:srgbClr val="5ACBF0"/>
          </p15:clr>
        </p15:guide>
        <p15:guide id="3" pos="168">
          <p15:clr>
            <a:srgbClr val="5ACBF0"/>
          </p15:clr>
        </p15:guide>
        <p15:guide id="4" orient="horz" pos="624">
          <p15:clr>
            <a:srgbClr val="F26B43"/>
          </p15:clr>
        </p15:guide>
        <p15:guide id="5" orient="horz" pos="583">
          <p15:clr>
            <a:srgbClr val="F26B43"/>
          </p15:clr>
        </p15:guide>
        <p15:guide id="6" orient="horz" pos="4176">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7000">
              <a:schemeClr val="tx2"/>
            </a:gs>
            <a:gs pos="90000">
              <a:schemeClr val="tx2"/>
            </a:gs>
            <a:gs pos="98000">
              <a:schemeClr val="tx2">
                <a:lumMod val="8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099" name="Title Placeholder 1"/>
          <p:cNvSpPr>
            <a:spLocks noGrp="1"/>
          </p:cNvSpPr>
          <p:nvPr>
            <p:ph type="title"/>
          </p:nvPr>
        </p:nvSpPr>
        <p:spPr bwMode="auto">
          <a:xfrm>
            <a:off x="948366" y="128981"/>
            <a:ext cx="10386814" cy="832920"/>
          </a:xfrm>
          <a:prstGeom prst="rect">
            <a:avLst/>
          </a:prstGeom>
          <a:noFill/>
          <a:ln w="9525">
            <a:noFill/>
            <a:miter lim="800000"/>
            <a:headEnd/>
            <a:tailEnd/>
          </a:ln>
        </p:spPr>
        <p:txBody>
          <a:bodyPr vert="horz" wrap="square" lIns="45720" tIns="0" rIns="0" bIns="0" numCol="1" anchor="ctr" anchorCtr="0" compatLnSpc="1">
            <a:prstTxWarp prst="textNoShape">
              <a:avLst/>
            </a:prstTxWarp>
          </a:bodyPr>
          <a:lstStyle/>
          <a:p>
            <a:pPr lvl="0"/>
            <a:r>
              <a:rPr lang="en-US"/>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33" name="Picture 6"/>
          <p:cNvPicPr>
            <a:picLocks noChangeAspect="1"/>
          </p:cNvPicPr>
          <p:nvPr/>
        </p:nvPicPr>
        <p:blipFill>
          <a:blip r:embed="rId29"/>
          <a:srcRect/>
          <a:stretch>
            <a:fillRect/>
          </a:stretch>
        </p:blipFill>
        <p:spPr bwMode="auto">
          <a:xfrm>
            <a:off x="6079067" y="3416309"/>
            <a:ext cx="25400" cy="3175"/>
          </a:xfrm>
          <a:prstGeom prst="rect">
            <a:avLst/>
          </a:prstGeom>
          <a:noFill/>
          <a:ln w="9525">
            <a:noFill/>
            <a:miter lim="800000"/>
            <a:headEnd/>
            <a:tailEnd/>
          </a:ln>
        </p:spPr>
      </p:pic>
      <p:sp>
        <p:nvSpPr>
          <p:cNvPr id="5" name="Text Box 14">
            <a:extLst>
              <a:ext uri="{FF2B5EF4-FFF2-40B4-BE49-F238E27FC236}">
                <a16:creationId xmlns:a16="http://schemas.microsoft.com/office/drawing/2014/main" id="{8E9D0075-D2A3-A5CC-4256-B31D3D5E4FF4}"/>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a:p>
        </p:txBody>
      </p:sp>
      <p:sp>
        <p:nvSpPr>
          <p:cNvPr id="6" name="Date Placeholder 4">
            <a:extLst>
              <a:ext uri="{FF2B5EF4-FFF2-40B4-BE49-F238E27FC236}">
                <a16:creationId xmlns:a16="http://schemas.microsoft.com/office/drawing/2014/main" id="{654CE446-4257-6BEB-B6A7-C36A4CB84617}"/>
              </a:ext>
            </a:extLst>
          </p:cNvPr>
          <p:cNvSpPr>
            <a:spLocks noGrp="1"/>
          </p:cNvSpPr>
          <p:nvPr>
            <p:ph type="dt" sz="half" idx="2"/>
          </p:nvPr>
        </p:nvSpPr>
        <p:spPr>
          <a:xfrm>
            <a:off x="8842515" y="6653150"/>
            <a:ext cx="3081713" cy="137160"/>
          </a:xfrm>
          <a:prstGeom prst="rect">
            <a:avLst/>
          </a:prstGeom>
        </p:spPr>
        <p:txBody>
          <a:bodyPr anchor="ctr"/>
          <a:lstStyle>
            <a:lvl1pPr algn="r">
              <a:defRPr sz="900">
                <a:solidFill>
                  <a:schemeClr val="tx1">
                    <a:lumMod val="75000"/>
                    <a:lumOff val="25000"/>
                  </a:schemeClr>
                </a:solidFill>
              </a:defRPr>
            </a:lvl1pPr>
          </a:lstStyle>
          <a:p>
            <a:endParaRPr lang="en-US"/>
          </a:p>
        </p:txBody>
      </p:sp>
      <p:sp>
        <p:nvSpPr>
          <p:cNvPr id="7" name="Footer Placeholder 3">
            <a:extLst>
              <a:ext uri="{FF2B5EF4-FFF2-40B4-BE49-F238E27FC236}">
                <a16:creationId xmlns:a16="http://schemas.microsoft.com/office/drawing/2014/main" id="{BB31B321-C66F-1A23-694D-DF5296341D94}"/>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tx1">
                    <a:lumMod val="75000"/>
                    <a:lumOff val="25000"/>
                  </a:schemeClr>
                </a:solidFill>
              </a:defRPr>
            </a:lvl1pPr>
          </a:lstStyle>
          <a:p>
            <a:endParaRPr lang="en-US"/>
          </a:p>
        </p:txBody>
      </p:sp>
      <p:pic>
        <p:nvPicPr>
          <p:cNvPr id="9" name="Picture 8" descr="A red and white sign&#10;&#10;Description automatically generated with medium confidence">
            <a:extLst>
              <a:ext uri="{FF2B5EF4-FFF2-40B4-BE49-F238E27FC236}">
                <a16:creationId xmlns:a16="http://schemas.microsoft.com/office/drawing/2014/main" id="{9C47990B-ED32-7041-7CE6-379DC0F77AAE}"/>
              </a:ext>
            </a:extLst>
          </p:cNvPr>
          <p:cNvPicPr>
            <a:picLocks noChangeAspect="1"/>
          </p:cNvPicPr>
          <p:nvPr userDrawn="1"/>
        </p:nvPicPr>
        <p:blipFill>
          <a:blip r:embed="rId30"/>
          <a:stretch>
            <a:fillRect/>
          </a:stretch>
        </p:blipFill>
        <p:spPr>
          <a:xfrm>
            <a:off x="266700" y="319470"/>
            <a:ext cx="681666" cy="451942"/>
          </a:xfrm>
          <a:prstGeom prst="rect">
            <a:avLst/>
          </a:prstGeom>
        </p:spPr>
      </p:pic>
    </p:spTree>
    <p:extLst>
      <p:ext uri="{BB962C8B-B14F-4D97-AF65-F5344CB8AC3E}">
        <p14:creationId xmlns:p14="http://schemas.microsoft.com/office/powerpoint/2010/main" val="1045973394"/>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0" r:id="rId15"/>
    <p:sldLayoutId id="2147483771" r:id="rId16"/>
    <p:sldLayoutId id="2147483772" r:id="rId17"/>
    <p:sldLayoutId id="2147483773" r:id="rId18"/>
    <p:sldLayoutId id="2147483774" r:id="rId19"/>
    <p:sldLayoutId id="2147483775" r:id="rId20"/>
    <p:sldLayoutId id="2147483776" r:id="rId21"/>
    <p:sldLayoutId id="2147483777" r:id="rId22"/>
    <p:sldLayoutId id="2147483778" r:id="rId23"/>
    <p:sldLayoutId id="2147483779" r:id="rId24"/>
    <p:sldLayoutId id="2147483780" r:id="rId25"/>
    <p:sldLayoutId id="2147483781" r:id="rId26"/>
    <p:sldLayoutId id="2147483782" r:id="rId27"/>
  </p:sldLayoutIdLst>
  <p:hf hdr="0" dt="0"/>
  <p:txStyles>
    <p:title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90000"/>
              <a:lumOff val="10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90000"/>
              <a:lumOff val="10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12">
          <p15:clr>
            <a:srgbClr val="5ACBF0"/>
          </p15:clr>
        </p15:guide>
        <p15:guide id="2" pos="12971">
          <p15:clr>
            <a:srgbClr val="5ACBF0"/>
          </p15:clr>
        </p15:guide>
        <p15:guide id="3" pos="168">
          <p15:clr>
            <a:srgbClr val="5ACBF0"/>
          </p15:clr>
        </p15:guide>
        <p15:guide id="4" orient="horz" pos="624">
          <p15:clr>
            <a:srgbClr val="F26B43"/>
          </p15:clr>
        </p15:guide>
        <p15:guide id="5" orient="horz" pos="583">
          <p15:clr>
            <a:srgbClr val="F26B43"/>
          </p15:clr>
        </p15:guide>
        <p15:guide id="6" orient="horz" pos="4176">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svg"/><Relationship Id="rId18" Type="http://schemas.openxmlformats.org/officeDocument/2006/relationships/image" Target="../media/image39.png"/><Relationship Id="rId3" Type="http://schemas.openxmlformats.org/officeDocument/2006/relationships/image" Target="../media/image24.svg"/><Relationship Id="rId7" Type="http://schemas.openxmlformats.org/officeDocument/2006/relationships/image" Target="../media/image28.svg"/><Relationship Id="rId12" Type="http://schemas.openxmlformats.org/officeDocument/2006/relationships/image" Target="../media/image33.png"/><Relationship Id="rId17" Type="http://schemas.openxmlformats.org/officeDocument/2006/relationships/image" Target="../media/image38.emf"/><Relationship Id="rId2" Type="http://schemas.openxmlformats.org/officeDocument/2006/relationships/image" Target="../media/image23.png"/><Relationship Id="rId16" Type="http://schemas.openxmlformats.org/officeDocument/2006/relationships/image" Target="../media/image37.emf"/><Relationship Id="rId1" Type="http://schemas.openxmlformats.org/officeDocument/2006/relationships/slideLayout" Target="../slideLayouts/slideLayout50.xml"/><Relationship Id="rId6" Type="http://schemas.openxmlformats.org/officeDocument/2006/relationships/image" Target="../media/image27.png"/><Relationship Id="rId11" Type="http://schemas.openxmlformats.org/officeDocument/2006/relationships/image" Target="../media/image32.svg"/><Relationship Id="rId5" Type="http://schemas.openxmlformats.org/officeDocument/2006/relationships/image" Target="../media/image26.svg"/><Relationship Id="rId15" Type="http://schemas.openxmlformats.org/officeDocument/2006/relationships/image" Target="../media/image36.sv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svg"/><Relationship Id="rId14" Type="http://schemas.openxmlformats.org/officeDocument/2006/relationships/image" Target="../media/image3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59.xml"/></Relationships>
</file>

<file path=ppt/slides/_rels/slide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xml"/><Relationship Id="rId1" Type="http://schemas.openxmlformats.org/officeDocument/2006/relationships/slideLayout" Target="../slideLayouts/slideLayout74.xml"/><Relationship Id="rId4" Type="http://schemas.openxmlformats.org/officeDocument/2006/relationships/image" Target="../media/image4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DCD1B8-0FB9-6DE1-D901-F8B0186B1E44}"/>
              </a:ext>
            </a:extLst>
          </p:cNvPr>
          <p:cNvSpPr>
            <a:spLocks noGrp="1"/>
          </p:cNvSpPr>
          <p:nvPr>
            <p:ph type="title"/>
          </p:nvPr>
        </p:nvSpPr>
        <p:spPr>
          <a:xfrm>
            <a:off x="266699" y="265872"/>
            <a:ext cx="5136021" cy="1671543"/>
          </a:xfrm>
        </p:spPr>
        <p:txBody>
          <a:bodyPr/>
          <a:lstStyle/>
          <a:p>
            <a:r>
              <a:rPr lang="en-US" sz="3200" dirty="0"/>
              <a:t>Recommended Plan: </a:t>
            </a:r>
            <a:r>
              <a:rPr lang="en-US" sz="3200" dirty="0" err="1"/>
              <a:t>Mcnary</a:t>
            </a:r>
            <a:r>
              <a:rPr lang="en-US" sz="3200" dirty="0"/>
              <a:t> pit design concepts</a:t>
            </a:r>
            <a:endParaRPr lang="en-US" dirty="0"/>
          </a:p>
        </p:txBody>
      </p:sp>
      <p:sp>
        <p:nvSpPr>
          <p:cNvPr id="21" name="Text Placeholder 20">
            <a:extLst>
              <a:ext uri="{FF2B5EF4-FFF2-40B4-BE49-F238E27FC236}">
                <a16:creationId xmlns:a16="http://schemas.microsoft.com/office/drawing/2014/main" id="{3E73099B-8395-6601-ADE0-394D03B78A13}"/>
              </a:ext>
            </a:extLst>
          </p:cNvPr>
          <p:cNvSpPr>
            <a:spLocks noGrp="1"/>
          </p:cNvSpPr>
          <p:nvPr>
            <p:ph type="body" sz="quarter" idx="15"/>
          </p:nvPr>
        </p:nvSpPr>
        <p:spPr>
          <a:xfrm>
            <a:off x="235760" y="2809875"/>
            <a:ext cx="5089071" cy="2563481"/>
          </a:xfrm>
        </p:spPr>
        <p:txBody>
          <a:bodyPr anchor="b"/>
          <a:lstStyle/>
          <a:p>
            <a:r>
              <a:rPr lang="en-US" sz="2400" dirty="0"/>
              <a:t>McNary Spillway PIT Improvement PDT</a:t>
            </a:r>
          </a:p>
          <a:p>
            <a:r>
              <a:rPr lang="en-US" sz="1800" dirty="0"/>
              <a:t>USACE Walla Walla District</a:t>
            </a:r>
          </a:p>
          <a:p>
            <a:endParaRPr lang="en-US" dirty="0"/>
          </a:p>
          <a:p>
            <a:r>
              <a:rPr lang="en-US" sz="1800" dirty="0"/>
              <a:t>16 July 2025</a:t>
            </a:r>
          </a:p>
        </p:txBody>
      </p:sp>
      <p:grpSp>
        <p:nvGrpSpPr>
          <p:cNvPr id="4" name="Group 3">
            <a:extLst>
              <a:ext uri="{FF2B5EF4-FFF2-40B4-BE49-F238E27FC236}">
                <a16:creationId xmlns:a16="http://schemas.microsoft.com/office/drawing/2014/main" id="{A0CEF291-811C-15CE-08F1-C55D051111A4}"/>
              </a:ext>
            </a:extLst>
          </p:cNvPr>
          <p:cNvGrpSpPr/>
          <p:nvPr/>
        </p:nvGrpSpPr>
        <p:grpSpPr>
          <a:xfrm>
            <a:off x="6593747" y="5928394"/>
            <a:ext cx="5331552" cy="690519"/>
            <a:chOff x="4963883" y="2620170"/>
            <a:chExt cx="6901799" cy="665954"/>
          </a:xfrm>
        </p:grpSpPr>
        <p:pic>
          <p:nvPicPr>
            <p:cNvPr id="6" name="Graphic 5">
              <a:extLst>
                <a:ext uri="{FF2B5EF4-FFF2-40B4-BE49-F238E27FC236}">
                  <a16:creationId xmlns:a16="http://schemas.microsoft.com/office/drawing/2014/main" id="{86C900D5-B7A0-CC68-B266-F8FED1E0D08E}"/>
                </a:ext>
              </a:extLst>
            </p:cNvPr>
            <p:cNvPicPr>
              <a:picLocks noChangeAspect="1"/>
            </p:cNvPicPr>
            <p:nvPr/>
          </p:nvPicPr>
          <p:blipFill>
            <a:blip r:embed="rId2">
              <a:lum bright="70000" contrast="-70000"/>
              <a:extLst>
                <a:ext uri="{96DAC541-7B7A-43D3-8B79-37D633B846F1}">
                  <asvg:svgBlip xmlns:asvg="http://schemas.microsoft.com/office/drawing/2016/SVG/main" r:embed="rId3"/>
                </a:ext>
              </a:extLst>
            </a:blip>
            <a:stretch>
              <a:fillRect/>
            </a:stretch>
          </p:blipFill>
          <p:spPr>
            <a:xfrm>
              <a:off x="8975678" y="2660332"/>
              <a:ext cx="688246" cy="606743"/>
            </a:xfrm>
            <a:prstGeom prst="rect">
              <a:avLst/>
            </a:prstGeom>
          </p:spPr>
        </p:pic>
        <p:pic>
          <p:nvPicPr>
            <p:cNvPr id="7" name="Graphic 6">
              <a:extLst>
                <a:ext uri="{FF2B5EF4-FFF2-40B4-BE49-F238E27FC236}">
                  <a16:creationId xmlns:a16="http://schemas.microsoft.com/office/drawing/2014/main" id="{EE97606F-C71E-35A3-AF69-E3A2C202C883}"/>
                </a:ext>
              </a:extLst>
            </p:cNvPr>
            <p:cNvPicPr>
              <a:picLocks noChangeAspect="1"/>
            </p:cNvPicPr>
            <p:nvPr/>
          </p:nvPicPr>
          <p:blipFill>
            <a:blip r:embed="rId4">
              <a:lum bright="70000" contrast="-70000"/>
              <a:extLst>
                <a:ext uri="{96DAC541-7B7A-43D3-8B79-37D633B846F1}">
                  <asvg:svgBlip xmlns:asvg="http://schemas.microsoft.com/office/drawing/2016/SVG/main" r:embed="rId5"/>
                </a:ext>
              </a:extLst>
            </a:blip>
            <a:stretch>
              <a:fillRect/>
            </a:stretch>
          </p:blipFill>
          <p:spPr>
            <a:xfrm>
              <a:off x="7006661" y="2626728"/>
              <a:ext cx="572725" cy="635585"/>
            </a:xfrm>
            <a:prstGeom prst="rect">
              <a:avLst/>
            </a:prstGeom>
          </p:spPr>
        </p:pic>
        <p:pic>
          <p:nvPicPr>
            <p:cNvPr id="8" name="Graphic 7">
              <a:extLst>
                <a:ext uri="{FF2B5EF4-FFF2-40B4-BE49-F238E27FC236}">
                  <a16:creationId xmlns:a16="http://schemas.microsoft.com/office/drawing/2014/main" id="{9CC065C0-FB87-89AB-3AC4-7AFBAEC78118}"/>
                </a:ext>
              </a:extLst>
            </p:cNvPr>
            <p:cNvPicPr>
              <a:picLocks noChangeAspect="1"/>
            </p:cNvPicPr>
            <p:nvPr/>
          </p:nvPicPr>
          <p:blipFill>
            <a:blip r:embed="rId6">
              <a:lum bright="70000" contrast="-70000"/>
              <a:extLst>
                <a:ext uri="{96DAC541-7B7A-43D3-8B79-37D633B846F1}">
                  <asvg:svgBlip xmlns:asvg="http://schemas.microsoft.com/office/drawing/2016/SVG/main" r:embed="rId7"/>
                </a:ext>
              </a:extLst>
            </a:blip>
            <a:stretch>
              <a:fillRect/>
            </a:stretch>
          </p:blipFill>
          <p:spPr>
            <a:xfrm>
              <a:off x="7900949" y="2622527"/>
              <a:ext cx="753166" cy="639786"/>
            </a:xfrm>
            <a:prstGeom prst="rect">
              <a:avLst/>
            </a:prstGeom>
          </p:spPr>
        </p:pic>
        <p:pic>
          <p:nvPicPr>
            <p:cNvPr id="10" name="Graphic 9">
              <a:extLst>
                <a:ext uri="{FF2B5EF4-FFF2-40B4-BE49-F238E27FC236}">
                  <a16:creationId xmlns:a16="http://schemas.microsoft.com/office/drawing/2014/main" id="{E2045796-EF97-CD64-74EB-83D996FC389D}"/>
                </a:ext>
              </a:extLst>
            </p:cNvPr>
            <p:cNvPicPr>
              <a:picLocks noChangeAspect="1"/>
            </p:cNvPicPr>
            <p:nvPr/>
          </p:nvPicPr>
          <p:blipFill>
            <a:blip r:embed="rId8">
              <a:lum bright="70000" contrast="-70000"/>
              <a:extLst>
                <a:ext uri="{96DAC541-7B7A-43D3-8B79-37D633B846F1}">
                  <asvg:svgBlip xmlns:asvg="http://schemas.microsoft.com/office/drawing/2016/SVG/main" r:embed="rId9"/>
                </a:ext>
              </a:extLst>
            </a:blip>
            <a:stretch>
              <a:fillRect/>
            </a:stretch>
          </p:blipFill>
          <p:spPr>
            <a:xfrm>
              <a:off x="5888109" y="2660332"/>
              <a:ext cx="796989" cy="601981"/>
            </a:xfrm>
            <a:prstGeom prst="rect">
              <a:avLst/>
            </a:prstGeom>
          </p:spPr>
        </p:pic>
        <p:pic>
          <p:nvPicPr>
            <p:cNvPr id="11" name="Graphic 10">
              <a:extLst>
                <a:ext uri="{FF2B5EF4-FFF2-40B4-BE49-F238E27FC236}">
                  <a16:creationId xmlns:a16="http://schemas.microsoft.com/office/drawing/2014/main" id="{04AC5E05-CBB8-BC8C-D97A-E33F665316DA}"/>
                </a:ext>
              </a:extLst>
            </p:cNvPr>
            <p:cNvPicPr>
              <a:picLocks noChangeAspect="1"/>
            </p:cNvPicPr>
            <p:nvPr/>
          </p:nvPicPr>
          <p:blipFill>
            <a:blip r:embed="rId10">
              <a:lum bright="70000" contrast="-70000"/>
              <a:extLst>
                <a:ext uri="{96DAC541-7B7A-43D3-8B79-37D633B846F1}">
                  <asvg:svgBlip xmlns:asvg="http://schemas.microsoft.com/office/drawing/2016/SVG/main" r:embed="rId11"/>
                </a:ext>
              </a:extLst>
            </a:blip>
            <a:stretch>
              <a:fillRect/>
            </a:stretch>
          </p:blipFill>
          <p:spPr>
            <a:xfrm>
              <a:off x="9985487" y="2620170"/>
              <a:ext cx="763630" cy="642143"/>
            </a:xfrm>
            <a:prstGeom prst="rect">
              <a:avLst/>
            </a:prstGeom>
          </p:spPr>
        </p:pic>
        <p:pic>
          <p:nvPicPr>
            <p:cNvPr id="12" name="Graphic 11">
              <a:extLst>
                <a:ext uri="{FF2B5EF4-FFF2-40B4-BE49-F238E27FC236}">
                  <a16:creationId xmlns:a16="http://schemas.microsoft.com/office/drawing/2014/main" id="{03497590-36BD-A57B-04B1-EFB10DB5A4EA}"/>
                </a:ext>
              </a:extLst>
            </p:cNvPr>
            <p:cNvPicPr>
              <a:picLocks noChangeAspect="1"/>
            </p:cNvPicPr>
            <p:nvPr/>
          </p:nvPicPr>
          <p:blipFill>
            <a:blip r:embed="rId12">
              <a:lum bright="70000" contrast="-70000"/>
              <a:extLst>
                <a:ext uri="{96DAC541-7B7A-43D3-8B79-37D633B846F1}">
                  <asvg:svgBlip xmlns:asvg="http://schemas.microsoft.com/office/drawing/2016/SVG/main" r:embed="rId13"/>
                </a:ext>
              </a:extLst>
            </a:blip>
            <a:stretch>
              <a:fillRect/>
            </a:stretch>
          </p:blipFill>
          <p:spPr>
            <a:xfrm>
              <a:off x="4963883" y="2667000"/>
              <a:ext cx="602663" cy="595314"/>
            </a:xfrm>
            <a:prstGeom prst="rect">
              <a:avLst/>
            </a:prstGeom>
          </p:spPr>
        </p:pic>
        <p:pic>
          <p:nvPicPr>
            <p:cNvPr id="13" name="Graphic 12">
              <a:extLst>
                <a:ext uri="{FF2B5EF4-FFF2-40B4-BE49-F238E27FC236}">
                  <a16:creationId xmlns:a16="http://schemas.microsoft.com/office/drawing/2014/main" id="{9A0EE42F-1AC3-DB63-F509-5F5E0C5CDB99}"/>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1070683" y="2649538"/>
              <a:ext cx="794999" cy="636586"/>
            </a:xfrm>
            <a:prstGeom prst="rect">
              <a:avLst/>
            </a:prstGeom>
          </p:spPr>
        </p:pic>
      </p:grpSp>
      <p:pic>
        <p:nvPicPr>
          <p:cNvPr id="9" name="Picture 8">
            <a:extLst>
              <a:ext uri="{FF2B5EF4-FFF2-40B4-BE49-F238E27FC236}">
                <a16:creationId xmlns:a16="http://schemas.microsoft.com/office/drawing/2014/main" id="{1548250C-C081-97BA-CBE5-ED3B485BCAD2}"/>
              </a:ext>
            </a:extLst>
          </p:cNvPr>
          <p:cNvPicPr>
            <a:picLocks noChangeAspect="1"/>
          </p:cNvPicPr>
          <p:nvPr/>
        </p:nvPicPr>
        <p:blipFill>
          <a:blip r:embed="rId16"/>
          <a:stretch>
            <a:fillRect/>
          </a:stretch>
        </p:blipFill>
        <p:spPr>
          <a:xfrm>
            <a:off x="5568000" y="1101643"/>
            <a:ext cx="6291464" cy="3955409"/>
          </a:xfrm>
          <a:prstGeom prst="rect">
            <a:avLst/>
          </a:prstGeom>
        </p:spPr>
      </p:pic>
      <p:pic>
        <p:nvPicPr>
          <p:cNvPr id="3" name="Picture 2">
            <a:extLst>
              <a:ext uri="{FF2B5EF4-FFF2-40B4-BE49-F238E27FC236}">
                <a16:creationId xmlns:a16="http://schemas.microsoft.com/office/drawing/2014/main" id="{45A9D68F-DE66-104A-E69A-C34D2AF17A85}"/>
              </a:ext>
            </a:extLst>
          </p:cNvPr>
          <p:cNvPicPr>
            <a:picLocks noChangeAspect="1"/>
          </p:cNvPicPr>
          <p:nvPr/>
        </p:nvPicPr>
        <p:blipFill>
          <a:blip r:embed="rId17"/>
          <a:stretch>
            <a:fillRect/>
          </a:stretch>
        </p:blipFill>
        <p:spPr>
          <a:xfrm>
            <a:off x="2777247" y="5652981"/>
            <a:ext cx="1012821" cy="965931"/>
          </a:xfrm>
          <a:prstGeom prst="rect">
            <a:avLst/>
          </a:prstGeom>
        </p:spPr>
      </p:pic>
      <p:pic>
        <p:nvPicPr>
          <p:cNvPr id="22" name="Picture 21">
            <a:extLst>
              <a:ext uri="{FF2B5EF4-FFF2-40B4-BE49-F238E27FC236}">
                <a16:creationId xmlns:a16="http://schemas.microsoft.com/office/drawing/2014/main" id="{CF29DBA7-6D9B-BA51-18BF-D3F72597D71B}"/>
              </a:ext>
            </a:extLst>
          </p:cNvPr>
          <p:cNvPicPr>
            <a:picLocks noChangeAspect="1"/>
          </p:cNvPicPr>
          <p:nvPr/>
        </p:nvPicPr>
        <p:blipFill>
          <a:blip r:embed="rId18"/>
          <a:stretch>
            <a:fillRect/>
          </a:stretch>
        </p:blipFill>
        <p:spPr>
          <a:xfrm>
            <a:off x="4085375" y="5652981"/>
            <a:ext cx="943740" cy="939508"/>
          </a:xfrm>
          <a:prstGeom prst="rect">
            <a:avLst/>
          </a:prstGeom>
        </p:spPr>
      </p:pic>
    </p:spTree>
    <p:extLst>
      <p:ext uri="{BB962C8B-B14F-4D97-AF65-F5344CB8AC3E}">
        <p14:creationId xmlns:p14="http://schemas.microsoft.com/office/powerpoint/2010/main" val="1957661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61B9D09-25A6-00DF-6AB3-5D74CB8C124F}"/>
              </a:ext>
            </a:extLst>
          </p:cNvPr>
          <p:cNvSpPr>
            <a:spLocks noGrp="1"/>
          </p:cNvSpPr>
          <p:nvPr>
            <p:ph sz="quarter" idx="15"/>
          </p:nvPr>
        </p:nvSpPr>
        <p:spPr>
          <a:xfrm>
            <a:off x="266700" y="1028700"/>
            <a:ext cx="9730740" cy="5600700"/>
          </a:xfrm>
        </p:spPr>
        <p:txBody>
          <a:bodyPr/>
          <a:lstStyle/>
          <a:p>
            <a:pPr marL="171450" indent="-171450">
              <a:buFont typeface="Arial" panose="020B0604020202020204" pitchFamily="34" charset="0"/>
              <a:buChar char="•"/>
            </a:pPr>
            <a:r>
              <a:rPr lang="en-US" sz="2800" dirty="0"/>
              <a:t>2:00-4:00pm</a:t>
            </a:r>
          </a:p>
          <a:p>
            <a:pPr marL="171450" indent="-171450">
              <a:buFont typeface="Arial" panose="020B0604020202020204" pitchFamily="34" charset="0"/>
              <a:buChar char="•"/>
            </a:pPr>
            <a:r>
              <a:rPr lang="en-US" sz="2800" dirty="0"/>
              <a:t>Introductions </a:t>
            </a:r>
          </a:p>
          <a:p>
            <a:pPr marL="171450" indent="-171450">
              <a:buFont typeface="Arial" panose="020B0604020202020204" pitchFamily="34" charset="0"/>
              <a:buChar char="•"/>
            </a:pPr>
            <a:r>
              <a:rPr lang="en-US" sz="2800" dirty="0"/>
              <a:t>Status of Project: Recommended Plan</a:t>
            </a:r>
          </a:p>
          <a:p>
            <a:pPr marL="171450" indent="-171450">
              <a:buFont typeface="Arial" panose="020B0604020202020204" pitchFamily="34" charset="0"/>
              <a:buChar char="•"/>
            </a:pPr>
            <a:r>
              <a:rPr lang="en-US" sz="2800" dirty="0"/>
              <a:t>Overview of Screening Criteria and Ranking</a:t>
            </a:r>
          </a:p>
          <a:p>
            <a:pPr marL="171450" indent="-171450">
              <a:buFont typeface="Arial" panose="020B0604020202020204" pitchFamily="34" charset="0"/>
              <a:buChar char="•"/>
            </a:pPr>
            <a:r>
              <a:rPr lang="en-US" sz="2800" dirty="0"/>
              <a:t>Alternative Comparison</a:t>
            </a:r>
          </a:p>
          <a:p>
            <a:pPr marL="171450" indent="-171450">
              <a:buFont typeface="Arial" panose="020B0604020202020204" pitchFamily="34" charset="0"/>
              <a:buChar char="•"/>
            </a:pPr>
            <a:r>
              <a:rPr lang="en-US" sz="2800" dirty="0"/>
              <a:t>Recommended Plan</a:t>
            </a:r>
          </a:p>
          <a:p>
            <a:pPr marL="171450" indent="-171450">
              <a:buFont typeface="Arial" panose="020B0604020202020204" pitchFamily="34" charset="0"/>
              <a:buChar char="•"/>
            </a:pPr>
            <a:r>
              <a:rPr lang="en-US" sz="2800" dirty="0"/>
              <a:t>Next Steps and Open Discussion </a:t>
            </a:r>
          </a:p>
          <a:p>
            <a:endParaRPr lang="en-US" sz="2800" dirty="0"/>
          </a:p>
        </p:txBody>
      </p:sp>
      <p:sp>
        <p:nvSpPr>
          <p:cNvPr id="4" name="Footer Placeholder 3">
            <a:extLst>
              <a:ext uri="{FF2B5EF4-FFF2-40B4-BE49-F238E27FC236}">
                <a16:creationId xmlns:a16="http://schemas.microsoft.com/office/drawing/2014/main" id="{A78B7A18-63C1-BD55-5AAA-6EE4F68EE3A7}"/>
              </a:ext>
            </a:extLst>
          </p:cNvPr>
          <p:cNvSpPr>
            <a:spLocks noGrp="1"/>
          </p:cNvSpPr>
          <p:nvPr>
            <p:ph type="ftr" sz="quarter" idx="21"/>
          </p:nvPr>
        </p:nvSpPr>
        <p:spPr/>
        <p:txBody>
          <a:bodyPr/>
          <a:lstStyle/>
          <a:p>
            <a:endParaRPr lang="en-US"/>
          </a:p>
        </p:txBody>
      </p:sp>
      <p:sp>
        <p:nvSpPr>
          <p:cNvPr id="5" name="Title 4">
            <a:extLst>
              <a:ext uri="{FF2B5EF4-FFF2-40B4-BE49-F238E27FC236}">
                <a16:creationId xmlns:a16="http://schemas.microsoft.com/office/drawing/2014/main" id="{1E27426B-A3C6-A5B0-54E2-EAAD44F497DC}"/>
              </a:ext>
            </a:extLst>
          </p:cNvPr>
          <p:cNvSpPr>
            <a:spLocks noGrp="1"/>
          </p:cNvSpPr>
          <p:nvPr>
            <p:ph type="title"/>
          </p:nvPr>
        </p:nvSpPr>
        <p:spPr/>
        <p:txBody>
          <a:bodyPr/>
          <a:lstStyle/>
          <a:p>
            <a:r>
              <a:rPr lang="en-US"/>
              <a:t>Agenda</a:t>
            </a:r>
          </a:p>
        </p:txBody>
      </p:sp>
    </p:spTree>
    <p:extLst>
      <p:ext uri="{BB962C8B-B14F-4D97-AF65-F5344CB8AC3E}">
        <p14:creationId xmlns:p14="http://schemas.microsoft.com/office/powerpoint/2010/main" val="1687894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92305EC-5247-63A8-B94D-A47904246CF8}"/>
              </a:ext>
            </a:extLst>
          </p:cNvPr>
          <p:cNvSpPr>
            <a:spLocks noGrp="1"/>
          </p:cNvSpPr>
          <p:nvPr>
            <p:ph sz="quarter" idx="15"/>
          </p:nvPr>
        </p:nvSpPr>
        <p:spPr/>
        <p:txBody>
          <a:bodyPr/>
          <a:lstStyle/>
          <a:p>
            <a:r>
              <a:rPr lang="en-US" sz="1600" b="1" u="sng"/>
              <a:t>Walla Walla District Office: </a:t>
            </a:r>
          </a:p>
          <a:p>
            <a:endParaRPr lang="en-US" sz="1600" b="1"/>
          </a:p>
          <a:p>
            <a:r>
              <a:rPr lang="en-US" sz="1600" b="1"/>
              <a:t>Kathryn Herzog- Project Manager</a:t>
            </a:r>
          </a:p>
          <a:p>
            <a:r>
              <a:rPr lang="en-US" sz="1600" b="1"/>
              <a:t>Andrew Glencross- Electrical – Eng Technical Lead</a:t>
            </a:r>
          </a:p>
          <a:p>
            <a:r>
              <a:rPr lang="en-US" sz="1600" b="1"/>
              <a:t>Travis Foster- Hydraulics</a:t>
            </a:r>
          </a:p>
          <a:p>
            <a:r>
              <a:rPr lang="en-US" sz="1600" b="1"/>
              <a:t>Jana West- Civil</a:t>
            </a:r>
          </a:p>
          <a:p>
            <a:r>
              <a:rPr lang="en-US" sz="1600" b="1"/>
              <a:t>Brandon </a:t>
            </a:r>
            <a:r>
              <a:rPr lang="en-US" sz="1600" b="1" err="1"/>
              <a:t>Tewell</a:t>
            </a:r>
            <a:r>
              <a:rPr lang="en-US" sz="1600" b="1"/>
              <a:t>- Structural</a:t>
            </a:r>
          </a:p>
          <a:p>
            <a:r>
              <a:rPr lang="en-US" sz="1600" b="1"/>
              <a:t>Ryan </a:t>
            </a:r>
            <a:r>
              <a:rPr lang="en-US" sz="1600" b="1" err="1"/>
              <a:t>Laughery</a:t>
            </a:r>
            <a:r>
              <a:rPr lang="en-US" sz="1600" b="1"/>
              <a:t>- Hydraulics</a:t>
            </a:r>
          </a:p>
          <a:p>
            <a:r>
              <a:rPr lang="en-US" sz="1600" b="1"/>
              <a:t>Brent Meachum- Mechanical</a:t>
            </a:r>
          </a:p>
          <a:p>
            <a:r>
              <a:rPr lang="en-US" sz="1600" b="1"/>
              <a:t>Tiffany </a:t>
            </a:r>
            <a:r>
              <a:rPr lang="en-US" sz="1600" b="1" err="1"/>
              <a:t>Stoeckig</a:t>
            </a:r>
            <a:r>
              <a:rPr lang="en-US" sz="1600" b="1"/>
              <a:t>-Dixon- Operations Fisheries</a:t>
            </a:r>
          </a:p>
          <a:p>
            <a:r>
              <a:rPr lang="en-US" sz="1600" b="1"/>
              <a:t>Chris Peery- Operations Fisheries</a:t>
            </a:r>
          </a:p>
          <a:p>
            <a:r>
              <a:rPr lang="en-US" sz="1600" b="1"/>
              <a:t>Chuck Barnes- Fish Biologist</a:t>
            </a:r>
          </a:p>
          <a:p>
            <a:r>
              <a:rPr lang="en-US" sz="1600" b="1"/>
              <a:t>Ryan Ashcraft- Fish Biologist</a:t>
            </a:r>
          </a:p>
          <a:p>
            <a:endParaRPr lang="en-US" sz="1600" b="1"/>
          </a:p>
          <a:p>
            <a:r>
              <a:rPr lang="en-US" sz="1600" b="1" u="sng"/>
              <a:t>McNary Dam:</a:t>
            </a:r>
          </a:p>
          <a:p>
            <a:endParaRPr lang="en-US" sz="1600" b="1" u="sng"/>
          </a:p>
          <a:p>
            <a:r>
              <a:rPr lang="en-US" sz="1600" b="1"/>
              <a:t>Martin </a:t>
            </a:r>
            <a:r>
              <a:rPr lang="en-US" sz="1600" b="1" err="1"/>
              <a:t>Ahman</a:t>
            </a:r>
            <a:r>
              <a:rPr lang="en-US" sz="1600" b="1"/>
              <a:t>- Chief of Tech</a:t>
            </a:r>
          </a:p>
          <a:p>
            <a:r>
              <a:rPr lang="en-US" sz="1600" b="1"/>
              <a:t>Bobby Johnson- Fisheries</a:t>
            </a:r>
          </a:p>
          <a:p>
            <a:r>
              <a:rPr lang="en-US" sz="1600" b="1"/>
              <a:t>Paul </a:t>
            </a:r>
            <a:r>
              <a:rPr lang="en-US" sz="1600" b="1" err="1"/>
              <a:t>Bertschinger</a:t>
            </a:r>
            <a:r>
              <a:rPr lang="en-US" sz="1600" b="1"/>
              <a:t> - Fisheries</a:t>
            </a:r>
          </a:p>
          <a:p>
            <a:r>
              <a:rPr lang="en-US" sz="1600" b="1"/>
              <a:t>Talon Adkins- Electrical</a:t>
            </a:r>
          </a:p>
          <a:p>
            <a:r>
              <a:rPr lang="en-US" sz="1600" b="1"/>
              <a:t>Anthony </a:t>
            </a:r>
            <a:r>
              <a:rPr lang="en-US" sz="1600" b="1" err="1"/>
              <a:t>Ohare</a:t>
            </a:r>
            <a:r>
              <a:rPr lang="en-US" sz="1600" b="1"/>
              <a:t>- Mechanical</a:t>
            </a:r>
          </a:p>
          <a:p>
            <a:endParaRPr lang="en-US"/>
          </a:p>
        </p:txBody>
      </p:sp>
      <p:sp>
        <p:nvSpPr>
          <p:cNvPr id="3" name="Content Placeholder 2">
            <a:extLst>
              <a:ext uri="{FF2B5EF4-FFF2-40B4-BE49-F238E27FC236}">
                <a16:creationId xmlns:a16="http://schemas.microsoft.com/office/drawing/2014/main" id="{ADA579CC-5F63-6D14-3D49-ED4029AE74C8}"/>
              </a:ext>
            </a:extLst>
          </p:cNvPr>
          <p:cNvSpPr>
            <a:spLocks noGrp="1"/>
          </p:cNvSpPr>
          <p:nvPr>
            <p:ph sz="quarter" idx="19"/>
          </p:nvPr>
        </p:nvSpPr>
        <p:spPr/>
        <p:txBody>
          <a:bodyPr/>
          <a:lstStyle/>
          <a:p>
            <a:r>
              <a:rPr lang="en-US" sz="1600" b="1" u="sng"/>
              <a:t>PSMFC:</a:t>
            </a:r>
          </a:p>
          <a:p>
            <a:endParaRPr lang="en-US" sz="1600" b="1" u="sng"/>
          </a:p>
          <a:p>
            <a:r>
              <a:rPr lang="en-US" sz="1600" b="1"/>
              <a:t>Gordy Axel</a:t>
            </a:r>
          </a:p>
          <a:p>
            <a:r>
              <a:rPr lang="en-US" sz="1600" b="1"/>
              <a:t>Mark Leonard</a:t>
            </a:r>
          </a:p>
          <a:p>
            <a:r>
              <a:rPr lang="en-US" sz="1600" b="1"/>
              <a:t>Darren Chase</a:t>
            </a:r>
          </a:p>
          <a:p>
            <a:r>
              <a:rPr lang="en-US" sz="1600" b="1"/>
              <a:t>Scott Livingston</a:t>
            </a:r>
          </a:p>
          <a:p>
            <a:endParaRPr lang="en-US" sz="1600" b="1"/>
          </a:p>
          <a:p>
            <a:r>
              <a:rPr lang="en-US" sz="1600" b="1" u="sng">
                <a:latin typeface="Arial"/>
                <a:ea typeface="ＭＳ Ｐゴシック"/>
                <a:cs typeface="Arial"/>
              </a:rPr>
              <a:t>NOAA: TBD</a:t>
            </a:r>
            <a:endParaRPr lang="en-US" sz="1600" b="1" u="sng"/>
          </a:p>
          <a:p>
            <a:endParaRPr lang="en-US" sz="1600" b="1" u="sng"/>
          </a:p>
          <a:p>
            <a:endParaRPr lang="en-US" sz="1600" b="1"/>
          </a:p>
        </p:txBody>
      </p:sp>
      <p:sp>
        <p:nvSpPr>
          <p:cNvPr id="4" name="Footer Placeholder 3">
            <a:extLst>
              <a:ext uri="{FF2B5EF4-FFF2-40B4-BE49-F238E27FC236}">
                <a16:creationId xmlns:a16="http://schemas.microsoft.com/office/drawing/2014/main" id="{A93F1297-2733-93A5-058B-2FA72D3C5936}"/>
              </a:ext>
            </a:extLst>
          </p:cNvPr>
          <p:cNvSpPr>
            <a:spLocks noGrp="1"/>
          </p:cNvSpPr>
          <p:nvPr>
            <p:ph type="ftr" sz="quarter" idx="21"/>
          </p:nvPr>
        </p:nvSpPr>
        <p:spPr/>
        <p:txBody>
          <a:bodyPr/>
          <a:lstStyle/>
          <a:p>
            <a:endParaRPr lang="en-US"/>
          </a:p>
        </p:txBody>
      </p:sp>
      <p:sp>
        <p:nvSpPr>
          <p:cNvPr id="5" name="Title 4">
            <a:extLst>
              <a:ext uri="{FF2B5EF4-FFF2-40B4-BE49-F238E27FC236}">
                <a16:creationId xmlns:a16="http://schemas.microsoft.com/office/drawing/2014/main" id="{31804DFB-0EE4-7822-C84C-57463292FAF9}"/>
              </a:ext>
            </a:extLst>
          </p:cNvPr>
          <p:cNvSpPr>
            <a:spLocks noGrp="1"/>
          </p:cNvSpPr>
          <p:nvPr>
            <p:ph type="title"/>
          </p:nvPr>
        </p:nvSpPr>
        <p:spPr/>
        <p:txBody>
          <a:bodyPr/>
          <a:lstStyle/>
          <a:p>
            <a:r>
              <a:rPr lang="en-US"/>
              <a:t>MCN PIT DETECTION PROJECT DELIVERY TEAM</a:t>
            </a:r>
          </a:p>
        </p:txBody>
      </p:sp>
    </p:spTree>
    <p:extLst>
      <p:ext uri="{BB962C8B-B14F-4D97-AF65-F5344CB8AC3E}">
        <p14:creationId xmlns:p14="http://schemas.microsoft.com/office/powerpoint/2010/main" val="3524771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DD6CACB-5BBD-9C2B-2015-BA2567F7FD82}"/>
              </a:ext>
            </a:extLst>
          </p:cNvPr>
          <p:cNvSpPr>
            <a:spLocks noGrp="1"/>
          </p:cNvSpPr>
          <p:nvPr>
            <p:ph sz="quarter" idx="15"/>
          </p:nvPr>
        </p:nvSpPr>
        <p:spPr/>
        <p:txBody>
          <a:bodyPr/>
          <a:lstStyle/>
          <a:p>
            <a:r>
              <a:rPr lang="en-US" sz="1800" b="1" u="sng" dirty="0"/>
              <a:t>Constraints:</a:t>
            </a:r>
          </a:p>
          <a:p>
            <a:pPr marL="228600" indent="-228600">
              <a:buAutoNum type="arabicPeriod"/>
            </a:pPr>
            <a:r>
              <a:rPr lang="en-US" sz="1800" dirty="0"/>
              <a:t>Prototype must fit within existing infrastructure</a:t>
            </a:r>
          </a:p>
          <a:p>
            <a:pPr marL="228600" indent="-228600">
              <a:buAutoNum type="arabicPeriod"/>
            </a:pPr>
            <a:r>
              <a:rPr lang="en-US" sz="1800" dirty="0"/>
              <a:t>Prototype cannot hinder fish passage by obstructing passage route</a:t>
            </a:r>
          </a:p>
          <a:p>
            <a:pPr marL="228600" indent="-228600">
              <a:buAutoNum type="arabicPeriod"/>
            </a:pPr>
            <a:r>
              <a:rPr lang="en-US" sz="1800" dirty="0"/>
              <a:t>Prototype cannot impede emergency spilling requirements</a:t>
            </a:r>
          </a:p>
          <a:p>
            <a:pPr marL="228600" indent="-228600">
              <a:buAutoNum type="arabicPeriod"/>
            </a:pPr>
            <a:r>
              <a:rPr lang="en-US" sz="1800" dirty="0"/>
              <a:t>Prototype cannot impact dam structure or operations required for safety, passing debris, or regular/continued maintenance</a:t>
            </a:r>
          </a:p>
          <a:p>
            <a:pPr marL="228600" indent="-228600">
              <a:buAutoNum type="arabicPeriod"/>
            </a:pPr>
            <a:r>
              <a:rPr lang="en-US" sz="1800" dirty="0"/>
              <a:t>Prototype must be based on technology that either exists or could exist by time of construction </a:t>
            </a:r>
          </a:p>
          <a:p>
            <a:endParaRPr lang="en-US" sz="1800" dirty="0"/>
          </a:p>
          <a:p>
            <a:pPr marL="228600" indent="-228600">
              <a:buAutoNum type="arabicPeriod"/>
            </a:pPr>
            <a:endParaRPr lang="en-US" sz="1800" dirty="0"/>
          </a:p>
          <a:p>
            <a:pPr marL="228600" indent="-228600">
              <a:buAutoNum type="arabicPeriod"/>
            </a:pPr>
            <a:endParaRPr lang="en-US" sz="1800" dirty="0"/>
          </a:p>
        </p:txBody>
      </p:sp>
      <p:sp>
        <p:nvSpPr>
          <p:cNvPr id="3" name="Content Placeholder 2">
            <a:extLst>
              <a:ext uri="{FF2B5EF4-FFF2-40B4-BE49-F238E27FC236}">
                <a16:creationId xmlns:a16="http://schemas.microsoft.com/office/drawing/2014/main" id="{A95AA8F5-7994-B959-8412-973554D3AA48}"/>
              </a:ext>
            </a:extLst>
          </p:cNvPr>
          <p:cNvSpPr>
            <a:spLocks noGrp="1"/>
          </p:cNvSpPr>
          <p:nvPr>
            <p:ph sz="quarter" idx="19"/>
          </p:nvPr>
        </p:nvSpPr>
        <p:spPr/>
        <p:txBody>
          <a:bodyPr/>
          <a:lstStyle/>
          <a:p>
            <a:r>
              <a:rPr lang="en-US" sz="1800" b="1" u="sng" dirty="0"/>
              <a:t>Criteria:</a:t>
            </a:r>
          </a:p>
          <a:p>
            <a:r>
              <a:rPr lang="en-US" sz="1800" dirty="0"/>
              <a:t>Detection Delta (2.0)</a:t>
            </a:r>
          </a:p>
          <a:p>
            <a:r>
              <a:rPr lang="en-US" sz="1800" dirty="0"/>
              <a:t>Durability and Robustness (1.7)</a:t>
            </a:r>
          </a:p>
          <a:p>
            <a:r>
              <a:rPr lang="en-US" sz="1800" dirty="0"/>
              <a:t>Routine O&amp;M (1.7)</a:t>
            </a:r>
          </a:p>
          <a:p>
            <a:r>
              <a:rPr lang="en-US" sz="1800" dirty="0"/>
              <a:t>Constructability (1.4)</a:t>
            </a:r>
          </a:p>
          <a:p>
            <a:r>
              <a:rPr lang="en-US" sz="1800" dirty="0"/>
              <a:t>Hydraulics (1.1)</a:t>
            </a:r>
          </a:p>
          <a:p>
            <a:r>
              <a:rPr lang="en-US" sz="1800" dirty="0"/>
              <a:t>Fish Behavior (1.3)</a:t>
            </a:r>
          </a:p>
          <a:p>
            <a:r>
              <a:rPr lang="en-US" sz="1800" dirty="0"/>
              <a:t>Cost (1.6)</a:t>
            </a:r>
          </a:p>
          <a:p>
            <a:r>
              <a:rPr lang="en-US" sz="1800" dirty="0"/>
              <a:t>Research and Development (1.3)</a:t>
            </a:r>
          </a:p>
          <a:p>
            <a:endParaRPr lang="en-US" sz="1800" dirty="0"/>
          </a:p>
        </p:txBody>
      </p:sp>
      <p:sp>
        <p:nvSpPr>
          <p:cNvPr id="4" name="Footer Placeholder 3">
            <a:extLst>
              <a:ext uri="{FF2B5EF4-FFF2-40B4-BE49-F238E27FC236}">
                <a16:creationId xmlns:a16="http://schemas.microsoft.com/office/drawing/2014/main" id="{BDB7BB94-CB75-4D3F-D757-E5D68E904611}"/>
              </a:ext>
            </a:extLst>
          </p:cNvPr>
          <p:cNvSpPr>
            <a:spLocks noGrp="1"/>
          </p:cNvSpPr>
          <p:nvPr>
            <p:ph type="ftr" sz="quarter" idx="21"/>
          </p:nvPr>
        </p:nvSpPr>
        <p:spPr/>
        <p:txBody>
          <a:bodyPr/>
          <a:lstStyle/>
          <a:p>
            <a:endParaRPr lang="en-US"/>
          </a:p>
        </p:txBody>
      </p:sp>
      <p:sp>
        <p:nvSpPr>
          <p:cNvPr id="5" name="Title 4">
            <a:extLst>
              <a:ext uri="{FF2B5EF4-FFF2-40B4-BE49-F238E27FC236}">
                <a16:creationId xmlns:a16="http://schemas.microsoft.com/office/drawing/2014/main" id="{FE411009-DB96-6891-BB7E-3D5408D8C719}"/>
              </a:ext>
            </a:extLst>
          </p:cNvPr>
          <p:cNvSpPr>
            <a:spLocks noGrp="1"/>
          </p:cNvSpPr>
          <p:nvPr>
            <p:ph type="title"/>
          </p:nvPr>
        </p:nvSpPr>
        <p:spPr/>
        <p:txBody>
          <a:bodyPr/>
          <a:lstStyle/>
          <a:p>
            <a:r>
              <a:rPr lang="en-US"/>
              <a:t>Constraints and Screening criteria</a:t>
            </a:r>
          </a:p>
        </p:txBody>
      </p:sp>
    </p:spTree>
    <p:extLst>
      <p:ext uri="{BB962C8B-B14F-4D97-AF65-F5344CB8AC3E}">
        <p14:creationId xmlns:p14="http://schemas.microsoft.com/office/powerpoint/2010/main" val="4230094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860F8CC-BD8B-7928-D6E5-4332546C14FE}"/>
              </a:ext>
            </a:extLst>
          </p:cNvPr>
          <p:cNvSpPr>
            <a:spLocks noGrp="1"/>
          </p:cNvSpPr>
          <p:nvPr>
            <p:ph sz="quarter" idx="15"/>
          </p:nvPr>
        </p:nvSpPr>
        <p:spPr>
          <a:xfrm>
            <a:off x="266699" y="1335958"/>
            <a:ext cx="7402461" cy="3856457"/>
          </a:xfrm>
        </p:spPr>
        <p:txBody>
          <a:bodyPr/>
          <a:lstStyle/>
          <a:p>
            <a:r>
              <a:rPr lang="en-US" sz="1600" dirty="0"/>
              <a:t>-Alternatives 1, 2, 3, and 7 screened due to violation of constraints and/or reduction in flow capacity </a:t>
            </a:r>
          </a:p>
          <a:p>
            <a:endParaRPr lang="en-US" sz="1600" dirty="0"/>
          </a:p>
        </p:txBody>
      </p:sp>
      <p:sp>
        <p:nvSpPr>
          <p:cNvPr id="4" name="Footer Placeholder 3">
            <a:extLst>
              <a:ext uri="{FF2B5EF4-FFF2-40B4-BE49-F238E27FC236}">
                <a16:creationId xmlns:a16="http://schemas.microsoft.com/office/drawing/2014/main" id="{7477EB97-BF8D-AC65-DA77-F535F2EB173C}"/>
              </a:ext>
            </a:extLst>
          </p:cNvPr>
          <p:cNvSpPr>
            <a:spLocks noGrp="1"/>
          </p:cNvSpPr>
          <p:nvPr>
            <p:ph type="ftr" sz="quarter" idx="21"/>
          </p:nvPr>
        </p:nvSpPr>
        <p:spPr/>
        <p:txBody>
          <a:bodyPr/>
          <a:lstStyle/>
          <a:p>
            <a:endParaRPr lang="en-US"/>
          </a:p>
        </p:txBody>
      </p:sp>
      <p:sp>
        <p:nvSpPr>
          <p:cNvPr id="5" name="Title 4">
            <a:extLst>
              <a:ext uri="{FF2B5EF4-FFF2-40B4-BE49-F238E27FC236}">
                <a16:creationId xmlns:a16="http://schemas.microsoft.com/office/drawing/2014/main" id="{1F2F91F9-9880-AEB9-F2C3-F68D15C8ED50}"/>
              </a:ext>
            </a:extLst>
          </p:cNvPr>
          <p:cNvSpPr>
            <a:spLocks noGrp="1"/>
          </p:cNvSpPr>
          <p:nvPr>
            <p:ph type="title"/>
          </p:nvPr>
        </p:nvSpPr>
        <p:spPr>
          <a:xfrm>
            <a:off x="948365" y="128980"/>
            <a:ext cx="10830679" cy="1128319"/>
          </a:xfrm>
        </p:spPr>
        <p:txBody>
          <a:bodyPr/>
          <a:lstStyle/>
          <a:p>
            <a:r>
              <a:rPr lang="en-US" dirty="0"/>
              <a:t>Alternative Comparison: </a:t>
            </a:r>
            <a:br>
              <a:rPr lang="en-US" dirty="0"/>
            </a:br>
            <a:r>
              <a:rPr lang="en-US" dirty="0"/>
              <a:t>See Alternative Worksheet</a:t>
            </a:r>
          </a:p>
        </p:txBody>
      </p:sp>
    </p:spTree>
    <p:extLst>
      <p:ext uri="{BB962C8B-B14F-4D97-AF65-F5344CB8AC3E}">
        <p14:creationId xmlns:p14="http://schemas.microsoft.com/office/powerpoint/2010/main" val="2791410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6B329-411B-AF5D-69F5-461A080A633E}"/>
              </a:ext>
            </a:extLst>
          </p:cNvPr>
          <p:cNvSpPr>
            <a:spLocks noGrp="1"/>
          </p:cNvSpPr>
          <p:nvPr>
            <p:ph type="title"/>
          </p:nvPr>
        </p:nvSpPr>
        <p:spPr/>
        <p:txBody>
          <a:bodyPr/>
          <a:lstStyle/>
          <a:p>
            <a:r>
              <a:rPr lang="en-US" sz="2400"/>
              <a:t>#8 pit barge in forebay or tailrace</a:t>
            </a:r>
          </a:p>
        </p:txBody>
      </p:sp>
      <p:sp>
        <p:nvSpPr>
          <p:cNvPr id="11" name="Content Placeholder 10">
            <a:extLst>
              <a:ext uri="{FF2B5EF4-FFF2-40B4-BE49-F238E27FC236}">
                <a16:creationId xmlns:a16="http://schemas.microsoft.com/office/drawing/2014/main" id="{FB499073-D007-74A7-26FC-E0F12C6A8808}"/>
              </a:ext>
            </a:extLst>
          </p:cNvPr>
          <p:cNvSpPr>
            <a:spLocks noGrp="1"/>
          </p:cNvSpPr>
          <p:nvPr>
            <p:ph sz="quarter" idx="15"/>
          </p:nvPr>
        </p:nvSpPr>
        <p:spPr>
          <a:xfrm>
            <a:off x="82143" y="972445"/>
            <a:ext cx="5721406" cy="3340229"/>
          </a:xfrm>
        </p:spPr>
        <p:txBody>
          <a:bodyPr/>
          <a:lstStyle/>
          <a:p>
            <a:r>
              <a:rPr lang="en-US" b="1">
                <a:solidFill>
                  <a:schemeClr val="accent5">
                    <a:lumMod val="60000"/>
                    <a:lumOff val="40000"/>
                  </a:schemeClr>
                </a:solidFill>
              </a:rPr>
              <a:t>PDT Notes:</a:t>
            </a:r>
          </a:p>
          <a:p>
            <a:pPr>
              <a:spcBef>
                <a:spcPts val="0"/>
              </a:spcBef>
            </a:pPr>
            <a:r>
              <a:rPr lang="en-US" b="1">
                <a:solidFill>
                  <a:schemeClr val="accent5">
                    <a:lumMod val="60000"/>
                    <a:lumOff val="40000"/>
                  </a:schemeClr>
                </a:solidFill>
                <a:latin typeface="Arial"/>
                <a:ea typeface="ＭＳ Ｐゴシック"/>
                <a:cs typeface="Arial"/>
              </a:rPr>
              <a:t>Pros:</a:t>
            </a:r>
            <a:endParaRPr lang="en-US" b="1">
              <a:solidFill>
                <a:schemeClr val="accent5">
                  <a:lumMod val="60000"/>
                  <a:lumOff val="40000"/>
                </a:schemeClr>
              </a:solidFill>
              <a:effectLst/>
            </a:endParaRPr>
          </a:p>
          <a:p>
            <a:pPr marL="742950" lvl="1" indent="-285750">
              <a:lnSpc>
                <a:spcPct val="107000"/>
              </a:lnSpc>
              <a:spcAft>
                <a:spcPts val="0"/>
              </a:spcAft>
              <a:buAutoNum type="alphaLcPeriod"/>
              <a:tabLst>
                <a:tab pos="914400" algn="l"/>
              </a:tabLst>
            </a:pPr>
            <a:r>
              <a:rPr lang="en-US" sz="1600" b="1">
                <a:solidFill>
                  <a:srgbClr val="5C5457"/>
                </a:solidFill>
                <a:latin typeface="Calibri"/>
                <a:ea typeface="Calibri"/>
                <a:cs typeface="Calibri"/>
              </a:rPr>
              <a:t>Quick solution that has been done before</a:t>
            </a:r>
            <a:endParaRPr lang="en-US" sz="1600">
              <a:solidFill>
                <a:srgbClr val="221F20"/>
              </a:solidFill>
              <a:latin typeface="Calibri"/>
              <a:ea typeface="Calibri"/>
              <a:cs typeface="Calibri"/>
            </a:endParaRPr>
          </a:p>
          <a:p>
            <a:pPr marL="977900" lvl="2" indent="-285750">
              <a:lnSpc>
                <a:spcPct val="107000"/>
              </a:lnSpc>
              <a:spcAft>
                <a:spcPts val="0"/>
              </a:spcAft>
              <a:buAutoNum type="alphaLcPeriod"/>
              <a:tabLst>
                <a:tab pos="914400" algn="l"/>
              </a:tabLst>
            </a:pPr>
            <a:r>
              <a:rPr lang="en-US" sz="1600" b="1">
                <a:solidFill>
                  <a:srgbClr val="5C5457"/>
                </a:solidFill>
                <a:latin typeface="Calibri"/>
                <a:ea typeface="Calibri"/>
                <a:cs typeface="Calibri"/>
              </a:rPr>
              <a:t>Less R&amp;D</a:t>
            </a:r>
            <a:endParaRPr lang="en-US" sz="1600">
              <a:solidFill>
                <a:srgbClr val="221F20"/>
              </a:solidFill>
              <a:latin typeface="Calibri"/>
              <a:ea typeface="Calibri"/>
              <a:cs typeface="Calibri"/>
            </a:endParaRPr>
          </a:p>
          <a:p>
            <a:pPr marL="742950" lvl="1" indent="-226695">
              <a:lnSpc>
                <a:spcPct val="107000"/>
              </a:lnSpc>
              <a:spcAft>
                <a:spcPts val="0"/>
              </a:spcAft>
              <a:buAutoNum type="alphaLcPeriod"/>
              <a:tabLst>
                <a:tab pos="914400" algn="l"/>
              </a:tabLst>
            </a:pPr>
            <a:r>
              <a:rPr lang="en-US" sz="1600" b="1">
                <a:solidFill>
                  <a:srgbClr val="5C5457"/>
                </a:solidFill>
                <a:latin typeface="Calibri"/>
                <a:ea typeface="Calibri"/>
                <a:cs typeface="Calibri"/>
              </a:rPr>
              <a:t>Autonomous system</a:t>
            </a:r>
            <a:endParaRPr lang="en-US" sz="1600">
              <a:solidFill>
                <a:srgbClr val="221F20"/>
              </a:solidFill>
              <a:latin typeface="Calibri"/>
              <a:ea typeface="Calibri"/>
              <a:cs typeface="Calibri"/>
            </a:endParaRPr>
          </a:p>
          <a:p>
            <a:pPr>
              <a:tabLst>
                <a:tab pos="914400" algn="l"/>
              </a:tabLst>
            </a:pPr>
            <a:r>
              <a:rPr lang="en-US" b="1">
                <a:solidFill>
                  <a:schemeClr val="accent5">
                    <a:lumMod val="60000"/>
                    <a:lumOff val="40000"/>
                  </a:schemeClr>
                </a:solidFill>
                <a:latin typeface="Arial"/>
                <a:ea typeface="ＭＳ Ｐゴシック"/>
                <a:cs typeface="Arial"/>
              </a:rPr>
              <a:t>Cons:</a:t>
            </a:r>
          </a:p>
          <a:p>
            <a:pPr marL="742950" lvl="1" indent="-285750">
              <a:lnSpc>
                <a:spcPct val="107000"/>
              </a:lnSpc>
              <a:spcAft>
                <a:spcPts val="0"/>
              </a:spcAft>
              <a:buFont typeface="Arial" pitchFamily="34" charset="0"/>
              <a:buAutoNum type="alphaLcPeriod"/>
              <a:tabLst>
                <a:tab pos="914400" algn="l"/>
              </a:tabLst>
            </a:pPr>
            <a:r>
              <a:rPr lang="en-US" sz="1600" b="1" kern="0">
                <a:latin typeface="Calibri"/>
                <a:ea typeface="Times New Roman" panose="02020603050405020304" pitchFamily="18" charset="0"/>
                <a:cs typeface="Calibri"/>
              </a:rPr>
              <a:t>Need</a:t>
            </a:r>
            <a:r>
              <a:rPr lang="en-US" sz="1600" b="1" kern="0">
                <a:effectLst/>
                <a:latin typeface="Calibri"/>
                <a:ea typeface="Times New Roman" panose="02020603050405020304" pitchFamily="18" charset="0"/>
                <a:cs typeface="Calibri"/>
              </a:rPr>
              <a:t> it to be placed in a location where most fish are (upstream would be in shipping channel)</a:t>
            </a:r>
            <a:endParaRPr lang="en-US">
              <a:latin typeface="Calibri"/>
              <a:cs typeface="Calibri"/>
            </a:endParaRPr>
          </a:p>
          <a:p>
            <a:pPr marL="742950" marR="0" lvl="1" indent="-285750" fontAlgn="ctr">
              <a:lnSpc>
                <a:spcPct val="107000"/>
              </a:lnSpc>
              <a:spcBef>
                <a:spcPts val="0"/>
              </a:spcBef>
              <a:spcAft>
                <a:spcPts val="0"/>
              </a:spcAft>
              <a:buFont typeface="+mj-lt"/>
              <a:buAutoNum type="alphaLcPeriod"/>
              <a:tabLst>
                <a:tab pos="914400" algn="l"/>
              </a:tabLst>
            </a:pPr>
            <a:r>
              <a:rPr lang="en-US" sz="1600" b="1" kern="0">
                <a:effectLst/>
                <a:latin typeface="Calibri"/>
                <a:ea typeface="Calibri"/>
                <a:cs typeface="Calibri"/>
              </a:rPr>
              <a:t>Immediately upstream of spillway would raise dam safety concerns</a:t>
            </a:r>
            <a:endParaRPr lang="en-US" sz="1600" kern="100">
              <a:effectLst/>
              <a:latin typeface="Calibri"/>
              <a:ea typeface="Calibri"/>
              <a:cs typeface="Calibri"/>
            </a:endParaRPr>
          </a:p>
          <a:p>
            <a:pPr marL="742950" marR="0" lvl="1" indent="-285750" fontAlgn="ctr">
              <a:lnSpc>
                <a:spcPct val="107000"/>
              </a:lnSpc>
              <a:spcBef>
                <a:spcPts val="0"/>
              </a:spcBef>
              <a:spcAft>
                <a:spcPts val="0"/>
              </a:spcAft>
              <a:buFont typeface="+mj-lt"/>
              <a:buAutoNum type="alphaLcPeriod"/>
              <a:tabLst>
                <a:tab pos="914400" algn="l"/>
              </a:tabLst>
            </a:pPr>
            <a:r>
              <a:rPr lang="en-US" sz="1600" b="1" kern="0">
                <a:effectLst/>
                <a:latin typeface="Calibri"/>
                <a:ea typeface="Times New Roman" panose="02020603050405020304" pitchFamily="18" charset="0"/>
                <a:cs typeface="Calibri"/>
              </a:rPr>
              <a:t>April-may peak run time for fish but would need to extend through summer to capture all fish</a:t>
            </a:r>
            <a:endParaRPr lang="en-US" sz="1600" kern="100">
              <a:effectLst/>
              <a:latin typeface="Times New Roman"/>
              <a:ea typeface="Calibri" panose="020F0502020204030204" pitchFamily="34" charset="0"/>
              <a:cs typeface="Calibri"/>
            </a:endParaRPr>
          </a:p>
          <a:p>
            <a:pPr marL="742950" marR="0" lvl="1" indent="-285750" fontAlgn="ctr">
              <a:lnSpc>
                <a:spcPct val="107000"/>
              </a:lnSpc>
              <a:spcBef>
                <a:spcPts val="0"/>
              </a:spcBef>
              <a:spcAft>
                <a:spcPts val="0"/>
              </a:spcAft>
              <a:buFont typeface="+mj-lt"/>
              <a:buAutoNum type="alphaLcPeriod"/>
              <a:tabLst>
                <a:tab pos="914400" algn="l"/>
              </a:tabLst>
            </a:pPr>
            <a:r>
              <a:rPr lang="en-US" sz="1600" b="1" kern="0">
                <a:effectLst/>
                <a:latin typeface="Calibri"/>
                <a:ea typeface="Times New Roman" panose="02020603050405020304" pitchFamily="18" charset="0"/>
                <a:cs typeface="Calibri"/>
              </a:rPr>
              <a:t>Lots of vibration, especially in tailrace</a:t>
            </a:r>
          </a:p>
        </p:txBody>
      </p:sp>
      <p:pic>
        <p:nvPicPr>
          <p:cNvPr id="5" name="Picture 4">
            <a:extLst>
              <a:ext uri="{FF2B5EF4-FFF2-40B4-BE49-F238E27FC236}">
                <a16:creationId xmlns:a16="http://schemas.microsoft.com/office/drawing/2014/main" id="{1042A7EF-9529-CC37-897D-7325C5F6124E}"/>
              </a:ext>
            </a:extLst>
          </p:cNvPr>
          <p:cNvPicPr>
            <a:picLocks noChangeAspect="1"/>
          </p:cNvPicPr>
          <p:nvPr/>
        </p:nvPicPr>
        <p:blipFill>
          <a:blip r:embed="rId2"/>
          <a:stretch>
            <a:fillRect/>
          </a:stretch>
        </p:blipFill>
        <p:spPr>
          <a:xfrm>
            <a:off x="2530239" y="4307376"/>
            <a:ext cx="9185509" cy="2450580"/>
          </a:xfrm>
          <a:prstGeom prst="rect">
            <a:avLst/>
          </a:prstGeom>
        </p:spPr>
      </p:pic>
      <p:sp>
        <p:nvSpPr>
          <p:cNvPr id="6" name="TextBox 5">
            <a:extLst>
              <a:ext uri="{FF2B5EF4-FFF2-40B4-BE49-F238E27FC236}">
                <a16:creationId xmlns:a16="http://schemas.microsoft.com/office/drawing/2014/main" id="{C4236B5B-4355-FB8D-12AE-C23FEE362E9B}"/>
              </a:ext>
            </a:extLst>
          </p:cNvPr>
          <p:cNvSpPr txBox="1"/>
          <p:nvPr/>
        </p:nvSpPr>
        <p:spPr>
          <a:xfrm>
            <a:off x="2530239" y="4303497"/>
            <a:ext cx="2474752" cy="369332"/>
          </a:xfrm>
          <a:prstGeom prst="rect">
            <a:avLst/>
          </a:prstGeom>
          <a:noFill/>
        </p:spPr>
        <p:txBody>
          <a:bodyPr wrap="square" rtlCol="0">
            <a:spAutoFit/>
          </a:bodyPr>
          <a:lstStyle/>
          <a:p>
            <a:r>
              <a:rPr lang="en-US">
                <a:solidFill>
                  <a:schemeClr val="tx2"/>
                </a:solidFill>
              </a:rPr>
              <a:t>www.westforkenv.com</a:t>
            </a:r>
          </a:p>
        </p:txBody>
      </p:sp>
      <p:pic>
        <p:nvPicPr>
          <p:cNvPr id="9" name="Picture 8">
            <a:extLst>
              <a:ext uri="{FF2B5EF4-FFF2-40B4-BE49-F238E27FC236}">
                <a16:creationId xmlns:a16="http://schemas.microsoft.com/office/drawing/2014/main" id="{875FBC6E-3036-FA99-5A3C-30AB68598321}"/>
              </a:ext>
            </a:extLst>
          </p:cNvPr>
          <p:cNvPicPr>
            <a:picLocks noChangeAspect="1"/>
          </p:cNvPicPr>
          <p:nvPr/>
        </p:nvPicPr>
        <p:blipFill>
          <a:blip r:embed="rId3"/>
          <a:stretch>
            <a:fillRect/>
          </a:stretch>
        </p:blipFill>
        <p:spPr>
          <a:xfrm>
            <a:off x="5897390" y="1481362"/>
            <a:ext cx="4236485" cy="2665398"/>
          </a:xfrm>
          <a:prstGeom prst="rect">
            <a:avLst/>
          </a:prstGeom>
        </p:spPr>
      </p:pic>
    </p:spTree>
    <p:extLst>
      <p:ext uri="{BB962C8B-B14F-4D97-AF65-F5344CB8AC3E}">
        <p14:creationId xmlns:p14="http://schemas.microsoft.com/office/powerpoint/2010/main" val="1185349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6B329-411B-AF5D-69F5-461A080A633E}"/>
              </a:ext>
            </a:extLst>
          </p:cNvPr>
          <p:cNvSpPr>
            <a:spLocks noGrp="1"/>
          </p:cNvSpPr>
          <p:nvPr>
            <p:ph type="title"/>
          </p:nvPr>
        </p:nvSpPr>
        <p:spPr>
          <a:xfrm>
            <a:off x="902593" y="70258"/>
            <a:ext cx="10386814" cy="832920"/>
          </a:xfrm>
        </p:spPr>
        <p:txBody>
          <a:bodyPr/>
          <a:lstStyle/>
          <a:p>
            <a:r>
              <a:rPr lang="en-US" sz="2400" dirty="0"/>
              <a:t>#11 Matrix Antenna PIT detector</a:t>
            </a:r>
          </a:p>
        </p:txBody>
      </p:sp>
      <p:pic>
        <p:nvPicPr>
          <p:cNvPr id="4" name="Picture 3" descr="A drawing of a machine&#10;&#10;AI-generated content may be incorrect.">
            <a:extLst>
              <a:ext uri="{FF2B5EF4-FFF2-40B4-BE49-F238E27FC236}">
                <a16:creationId xmlns:a16="http://schemas.microsoft.com/office/drawing/2014/main" id="{620C83D0-D1A2-5738-B174-0C202009F4FE}"/>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78145" y="1305017"/>
            <a:ext cx="6675171" cy="5180884"/>
          </a:xfrm>
          <a:prstGeom prst="rect">
            <a:avLst/>
          </a:prstGeom>
        </p:spPr>
      </p:pic>
      <p:sp>
        <p:nvSpPr>
          <p:cNvPr id="5" name="Content Placeholder 10">
            <a:extLst>
              <a:ext uri="{FF2B5EF4-FFF2-40B4-BE49-F238E27FC236}">
                <a16:creationId xmlns:a16="http://schemas.microsoft.com/office/drawing/2014/main" id="{5324FACF-08A1-259B-0BE9-2271723DB986}"/>
              </a:ext>
            </a:extLst>
          </p:cNvPr>
          <p:cNvSpPr txBox="1">
            <a:spLocks/>
          </p:cNvSpPr>
          <p:nvPr/>
        </p:nvSpPr>
        <p:spPr bwMode="auto">
          <a:xfrm>
            <a:off x="154644" y="1305017"/>
            <a:ext cx="4982840" cy="486718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ts val="0"/>
              </a:spcBef>
              <a:spcAft>
                <a:spcPct val="0"/>
              </a:spcAft>
              <a:buFont typeface="Arial" pitchFamily="34" charset="0"/>
              <a:defRPr sz="1200" kern="1200">
                <a:solidFill>
                  <a:schemeClr val="tx1">
                    <a:lumMod val="75000"/>
                    <a:lumOff val="25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1200" kern="1200">
                <a:solidFill>
                  <a:schemeClr val="tx1">
                    <a:lumMod val="75000"/>
                    <a:lumOff val="25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200" kern="1200">
                <a:solidFill>
                  <a:schemeClr val="tx1">
                    <a:lumMod val="75000"/>
                    <a:lumOff val="25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200" kern="1200">
                <a:solidFill>
                  <a:schemeClr val="tx1">
                    <a:lumMod val="75000"/>
                    <a:lumOff val="25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200" kern="1200">
                <a:solidFill>
                  <a:schemeClr val="tx1">
                    <a:lumMod val="75000"/>
                    <a:lumOff val="25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r>
              <a:rPr lang="en-US" b="1" dirty="0">
                <a:solidFill>
                  <a:schemeClr val="accent5">
                    <a:lumMod val="60000"/>
                    <a:lumOff val="40000"/>
                  </a:schemeClr>
                </a:solidFill>
              </a:rPr>
              <a:t>PDT Notes:</a:t>
            </a:r>
          </a:p>
          <a:p>
            <a:r>
              <a:rPr lang="en-US" b="1" dirty="0">
                <a:solidFill>
                  <a:schemeClr val="accent5">
                    <a:lumMod val="60000"/>
                    <a:lumOff val="40000"/>
                  </a:schemeClr>
                </a:solidFill>
                <a:latin typeface="Arial"/>
                <a:ea typeface="ＭＳ Ｐゴシック"/>
                <a:cs typeface="Arial"/>
              </a:rPr>
              <a:t>Pros:</a:t>
            </a:r>
          </a:p>
          <a:p>
            <a:pPr marL="742950" lvl="1" indent="-285750" fontAlgn="ctr">
              <a:lnSpc>
                <a:spcPct val="107000"/>
              </a:lnSpc>
              <a:spcAft>
                <a:spcPts val="0"/>
              </a:spcAft>
              <a:buFont typeface="+mj-lt"/>
              <a:buAutoNum type="alphaLcPeriod"/>
              <a:tabLst>
                <a:tab pos="914400" algn="l"/>
              </a:tabLst>
            </a:pPr>
            <a:r>
              <a:rPr lang="en-US" sz="1600" b="1" kern="0" dirty="0">
                <a:latin typeface="Calibri" panose="020F0502020204030204" pitchFamily="34" charset="0"/>
                <a:cs typeface="Calibri" panose="020F0502020204030204" pitchFamily="34" charset="0"/>
              </a:rPr>
              <a:t>High detection coverage</a:t>
            </a:r>
          </a:p>
          <a:p>
            <a:pPr marL="742950" lvl="1" indent="-285750" fontAlgn="ctr">
              <a:lnSpc>
                <a:spcPct val="107000"/>
              </a:lnSpc>
              <a:spcAft>
                <a:spcPts val="0"/>
              </a:spcAft>
              <a:buFont typeface="+mj-lt"/>
              <a:buAutoNum type="alphaLcPeriod"/>
              <a:tabLst>
                <a:tab pos="914400" algn="l"/>
              </a:tabLst>
            </a:pPr>
            <a:r>
              <a:rPr lang="en-US" sz="1600" b="1" kern="0" dirty="0">
                <a:latin typeface="Calibri" panose="020F0502020204030204" pitchFamily="34" charset="0"/>
                <a:cs typeface="Calibri" panose="020F0502020204030204" pitchFamily="34" charset="0"/>
              </a:rPr>
              <a:t>Removable</a:t>
            </a:r>
          </a:p>
          <a:p>
            <a:pPr marL="742950" marR="0" lvl="1" indent="-285750" fontAlgn="ctr">
              <a:lnSpc>
                <a:spcPct val="107000"/>
              </a:lnSpc>
              <a:spcBef>
                <a:spcPts val="0"/>
              </a:spcBef>
              <a:spcAft>
                <a:spcPts val="0"/>
              </a:spcAft>
              <a:buFont typeface="+mj-lt"/>
              <a:buAutoNum type="alphaLcPeriod"/>
              <a:tabLst>
                <a:tab pos="914400" algn="l"/>
              </a:tabLst>
            </a:pPr>
            <a:r>
              <a:rPr lang="en-US" sz="1600" b="1" kern="0" dirty="0">
                <a:latin typeface="Calibri" panose="020F0502020204030204" pitchFamily="34" charset="0"/>
                <a:cs typeface="Calibri" panose="020F0502020204030204" pitchFamily="34" charset="0"/>
              </a:rPr>
              <a:t>Fixed antenna position with no moving parts</a:t>
            </a:r>
          </a:p>
          <a:p>
            <a:pPr marL="977900" lvl="2" indent="-285750" fontAlgn="ctr">
              <a:lnSpc>
                <a:spcPct val="107000"/>
              </a:lnSpc>
              <a:spcAft>
                <a:spcPts val="0"/>
              </a:spcAft>
              <a:buFont typeface="+mj-lt"/>
              <a:buAutoNum type="alphaLcPeriod"/>
              <a:tabLst>
                <a:tab pos="914400" algn="l"/>
              </a:tabLst>
            </a:pPr>
            <a:r>
              <a:rPr lang="en-US" sz="1600" b="1" kern="0" dirty="0">
                <a:latin typeface="Calibri" panose="020F0502020204030204" pitchFamily="34" charset="0"/>
                <a:cs typeface="Calibri" panose="020F0502020204030204" pitchFamily="34" charset="0"/>
              </a:rPr>
              <a:t>Simple and lower O&amp;M</a:t>
            </a:r>
          </a:p>
          <a:p>
            <a:endParaRPr lang="en-US" b="1" dirty="0">
              <a:solidFill>
                <a:schemeClr val="accent5">
                  <a:lumMod val="60000"/>
                  <a:lumOff val="40000"/>
                </a:schemeClr>
              </a:solidFill>
            </a:endParaRPr>
          </a:p>
          <a:p>
            <a:r>
              <a:rPr lang="en-US" b="1" dirty="0">
                <a:solidFill>
                  <a:schemeClr val="accent5">
                    <a:lumMod val="60000"/>
                    <a:lumOff val="40000"/>
                  </a:schemeClr>
                </a:solidFill>
              </a:rPr>
              <a:t>Cons:</a:t>
            </a:r>
          </a:p>
          <a:p>
            <a:pPr>
              <a:spcAft>
                <a:spcPts val="0"/>
              </a:spcAft>
            </a:pPr>
            <a:endParaRPr lang="en-US" i="1" dirty="0"/>
          </a:p>
          <a:p>
            <a:pPr marL="742950" lvl="1" indent="-285750" fontAlgn="ctr">
              <a:lnSpc>
                <a:spcPct val="107000"/>
              </a:lnSpc>
              <a:spcAft>
                <a:spcPts val="0"/>
              </a:spcAft>
              <a:buFont typeface="+mj-lt"/>
              <a:buAutoNum type="alphaLcPeriod"/>
              <a:tabLst>
                <a:tab pos="914400" algn="l"/>
              </a:tabLst>
            </a:pPr>
            <a:r>
              <a:rPr lang="en-US" sz="1600" b="1" kern="0" dirty="0">
                <a:latin typeface="Calibri" panose="020F0502020204030204" pitchFamily="34" charset="0"/>
                <a:cs typeface="Calibri" panose="020F0502020204030204" pitchFamily="34" charset="0"/>
              </a:rPr>
              <a:t>Possibility of MNA staff having to clear debris from detector; large openings and orientation below the surface should alleviate most of these concerns</a:t>
            </a:r>
          </a:p>
          <a:p>
            <a:pPr marL="742950" lvl="1" indent="-285750" fontAlgn="ctr">
              <a:lnSpc>
                <a:spcPct val="107000"/>
              </a:lnSpc>
              <a:spcAft>
                <a:spcPts val="0"/>
              </a:spcAft>
              <a:buFont typeface="+mj-lt"/>
              <a:buAutoNum type="alphaLcPeriod"/>
              <a:tabLst>
                <a:tab pos="914400" algn="l"/>
              </a:tabLst>
            </a:pPr>
            <a:r>
              <a:rPr lang="en-US" sz="1600" b="1" kern="0" dirty="0">
                <a:latin typeface="Calibri" panose="020F0502020204030204" pitchFamily="34" charset="0"/>
                <a:cs typeface="Calibri" panose="020F0502020204030204" pitchFamily="34" charset="0"/>
              </a:rPr>
              <a:t>Possible fish avoidance</a:t>
            </a:r>
          </a:p>
          <a:p>
            <a:pPr marL="457200" lvl="1" indent="0">
              <a:lnSpc>
                <a:spcPct val="107000"/>
              </a:lnSpc>
              <a:spcAft>
                <a:spcPts val="0"/>
              </a:spcAft>
              <a:buNone/>
              <a:tabLst>
                <a:tab pos="914400" algn="l"/>
              </a:tabLst>
            </a:pPr>
            <a:endParaRPr lang="en-US" sz="1600" b="1" kern="0" dirty="0">
              <a:latin typeface="Calibri" panose="020F0502020204030204" pitchFamily="34" charset="0"/>
              <a:cs typeface="Calibri" panose="020F0502020204030204" pitchFamily="34" charset="0"/>
            </a:endParaRPr>
          </a:p>
          <a:p>
            <a:pPr marL="230187" fontAlgn="ctr">
              <a:lnSpc>
                <a:spcPct val="107000"/>
              </a:lnSpc>
              <a:spcAft>
                <a:spcPts val="0"/>
              </a:spcAft>
              <a:tabLst>
                <a:tab pos="914400" algn="l"/>
              </a:tabLst>
            </a:pPr>
            <a:endParaRPr lang="en-US" sz="1600" b="1" kern="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69757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16E9686-E985-74E3-9C8B-9CD83CC9752B}"/>
              </a:ext>
            </a:extLst>
          </p:cNvPr>
          <p:cNvSpPr>
            <a:spLocks noGrp="1"/>
          </p:cNvSpPr>
          <p:nvPr>
            <p:ph type="ftr" sz="quarter" idx="21"/>
          </p:nvPr>
        </p:nvSpPr>
        <p:spPr/>
        <p:txBody>
          <a:bodyPr/>
          <a:lstStyle/>
          <a:p>
            <a:endParaRPr lang="en-US"/>
          </a:p>
        </p:txBody>
      </p:sp>
      <p:sp>
        <p:nvSpPr>
          <p:cNvPr id="5" name="Title 4">
            <a:extLst>
              <a:ext uri="{FF2B5EF4-FFF2-40B4-BE49-F238E27FC236}">
                <a16:creationId xmlns:a16="http://schemas.microsoft.com/office/drawing/2014/main" id="{E2337FD2-C236-50AC-1C26-DD0055772557}"/>
              </a:ext>
            </a:extLst>
          </p:cNvPr>
          <p:cNvSpPr>
            <a:spLocks noGrp="1"/>
          </p:cNvSpPr>
          <p:nvPr>
            <p:ph type="title"/>
          </p:nvPr>
        </p:nvSpPr>
        <p:spPr/>
        <p:txBody>
          <a:bodyPr/>
          <a:lstStyle/>
          <a:p>
            <a:r>
              <a:rPr lang="en-US"/>
              <a:t>NEXT STEPS</a:t>
            </a:r>
          </a:p>
        </p:txBody>
      </p:sp>
      <p:sp>
        <p:nvSpPr>
          <p:cNvPr id="9" name="Rectangle 2">
            <a:extLst>
              <a:ext uri="{FF2B5EF4-FFF2-40B4-BE49-F238E27FC236}">
                <a16:creationId xmlns:a16="http://schemas.microsoft.com/office/drawing/2014/main" id="{459DD919-998F-AFAC-97C1-F2B6B0B0B5C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t>
            </a:r>
          </a:p>
        </p:txBody>
      </p:sp>
      <p:graphicFrame>
        <p:nvGraphicFramePr>
          <p:cNvPr id="7" name="Content Placeholder 6">
            <a:extLst>
              <a:ext uri="{FF2B5EF4-FFF2-40B4-BE49-F238E27FC236}">
                <a16:creationId xmlns:a16="http://schemas.microsoft.com/office/drawing/2014/main" id="{C3980EA3-5D0C-7EEF-25D7-20AF49013AAC}"/>
              </a:ext>
            </a:extLst>
          </p:cNvPr>
          <p:cNvGraphicFramePr>
            <a:graphicFrameLocks noGrp="1"/>
          </p:cNvGraphicFramePr>
          <p:nvPr>
            <p:ph sz="quarter" idx="15"/>
            <p:extLst>
              <p:ext uri="{D42A27DB-BD31-4B8C-83A1-F6EECF244321}">
                <p14:modId xmlns:p14="http://schemas.microsoft.com/office/powerpoint/2010/main" val="452064107"/>
              </p:ext>
            </p:extLst>
          </p:nvPr>
        </p:nvGraphicFramePr>
        <p:xfrm>
          <a:off x="266700" y="1048524"/>
          <a:ext cx="10386814" cy="5673206"/>
        </p:xfrm>
        <a:graphic>
          <a:graphicData uri="http://schemas.openxmlformats.org/drawingml/2006/table">
            <a:tbl>
              <a:tblPr/>
              <a:tblGrid>
                <a:gridCol w="7277406">
                  <a:extLst>
                    <a:ext uri="{9D8B030D-6E8A-4147-A177-3AD203B41FA5}">
                      <a16:colId xmlns:a16="http://schemas.microsoft.com/office/drawing/2014/main" val="1441900973"/>
                    </a:ext>
                  </a:extLst>
                </a:gridCol>
                <a:gridCol w="3109408">
                  <a:extLst>
                    <a:ext uri="{9D8B030D-6E8A-4147-A177-3AD203B41FA5}">
                      <a16:colId xmlns:a16="http://schemas.microsoft.com/office/drawing/2014/main" val="4208954287"/>
                    </a:ext>
                  </a:extLst>
                </a:gridCol>
              </a:tblGrid>
              <a:tr h="439586">
                <a:tc>
                  <a:txBody>
                    <a:bodyPr/>
                    <a:lstStyle/>
                    <a:p>
                      <a:pPr marL="0" marR="0" fontAlgn="t">
                        <a:spcBef>
                          <a:spcPts val="0"/>
                        </a:spcBef>
                        <a:spcAft>
                          <a:spcPts val="0"/>
                        </a:spcAft>
                      </a:pPr>
                      <a:r>
                        <a:rPr lang="en-US" sz="1600" b="1" dirty="0">
                          <a:solidFill>
                            <a:srgbClr val="E5E5E5"/>
                          </a:solidFill>
                          <a:effectLst/>
                          <a:latin typeface="Arial" panose="020B0604020202020204" pitchFamily="34" charset="0"/>
                        </a:rPr>
                        <a:t>Scheduled Milestones </a:t>
                      </a:r>
                      <a:endParaRPr lang="en-US" sz="1600" dirty="0">
                        <a:solidFill>
                          <a:srgbClr val="E5E5E5"/>
                        </a:solidFill>
                        <a:effectLst/>
                        <a:latin typeface="Arial" panose="020B0604020202020204" pitchFamily="34" charset="0"/>
                      </a:endParaRPr>
                    </a:p>
                  </a:txBody>
                  <a:tcPr marL="31728" marR="31728" marT="31728" marB="31728">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727365"/>
                    </a:solidFill>
                  </a:tcPr>
                </a:tc>
                <a:tc>
                  <a:txBody>
                    <a:bodyPr/>
                    <a:lstStyle/>
                    <a:p>
                      <a:pPr marL="0" marR="0" fontAlgn="t">
                        <a:spcBef>
                          <a:spcPts val="0"/>
                        </a:spcBef>
                        <a:spcAft>
                          <a:spcPts val="0"/>
                        </a:spcAft>
                      </a:pPr>
                      <a:r>
                        <a:rPr lang="en-US" sz="1600" b="1">
                          <a:solidFill>
                            <a:srgbClr val="E5E5E5"/>
                          </a:solidFill>
                          <a:effectLst/>
                          <a:latin typeface="Arial" panose="020B0604020202020204" pitchFamily="34" charset="0"/>
                        </a:rPr>
                        <a:t>Date</a:t>
                      </a:r>
                      <a:endParaRPr lang="en-US" sz="1600">
                        <a:solidFill>
                          <a:srgbClr val="E5E5E5"/>
                        </a:solidFill>
                        <a:effectLst/>
                        <a:latin typeface="Arial" panose="020B0604020202020204" pitchFamily="34" charset="0"/>
                      </a:endParaRPr>
                    </a:p>
                  </a:txBody>
                  <a:tcPr marL="31728" marR="31728" marT="31728" marB="31728">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727365"/>
                    </a:solidFill>
                  </a:tcPr>
                </a:tc>
                <a:extLst>
                  <a:ext uri="{0D108BD9-81ED-4DB2-BD59-A6C34878D82A}">
                    <a16:rowId xmlns:a16="http://schemas.microsoft.com/office/drawing/2014/main" val="1088044496"/>
                  </a:ext>
                </a:extLst>
              </a:tr>
              <a:tr h="373830">
                <a:tc>
                  <a:txBody>
                    <a:bodyPr/>
                    <a:lstStyle/>
                    <a:p>
                      <a:pPr marL="0" marR="0" fontAlgn="t">
                        <a:spcBef>
                          <a:spcPts val="0"/>
                        </a:spcBef>
                        <a:spcAft>
                          <a:spcPts val="0"/>
                        </a:spcAft>
                      </a:pPr>
                      <a:r>
                        <a:rPr lang="en-US" sz="1600" b="1" dirty="0">
                          <a:solidFill>
                            <a:srgbClr val="221F20"/>
                          </a:solidFill>
                          <a:effectLst/>
                          <a:latin typeface="Arial" panose="020B0604020202020204" pitchFamily="34" charset="0"/>
                        </a:rPr>
                        <a:t>Kickoff Meeting</a:t>
                      </a:r>
                      <a:endParaRPr lang="en-US" sz="1600" dirty="0">
                        <a:solidFill>
                          <a:srgbClr val="221F20"/>
                        </a:solidFill>
                        <a:effectLst/>
                        <a:latin typeface="Arial" panose="020B0604020202020204" pitchFamily="34" charset="0"/>
                      </a:endParaRPr>
                    </a:p>
                  </a:txBody>
                  <a:tcPr marL="31728" marR="31728" marT="31728" marB="31728">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D5D5D3"/>
                    </a:solidFill>
                  </a:tcPr>
                </a:tc>
                <a:tc>
                  <a:txBody>
                    <a:bodyPr/>
                    <a:lstStyle/>
                    <a:p>
                      <a:pPr marL="0" marR="0" fontAlgn="t">
                        <a:spcBef>
                          <a:spcPts val="0"/>
                        </a:spcBef>
                        <a:spcAft>
                          <a:spcPts val="0"/>
                        </a:spcAft>
                      </a:pPr>
                      <a:r>
                        <a:rPr lang="en-US" sz="1600" b="1">
                          <a:solidFill>
                            <a:srgbClr val="221F20"/>
                          </a:solidFill>
                          <a:effectLst/>
                          <a:latin typeface="Arial" panose="020B0604020202020204" pitchFamily="34" charset="0"/>
                        </a:rPr>
                        <a:t>May 2024</a:t>
                      </a:r>
                      <a:endParaRPr lang="en-US" sz="1600">
                        <a:solidFill>
                          <a:srgbClr val="221F20"/>
                        </a:solidFill>
                        <a:effectLst/>
                        <a:latin typeface="Arial" panose="020B0604020202020204" pitchFamily="34" charset="0"/>
                      </a:endParaRPr>
                    </a:p>
                  </a:txBody>
                  <a:tcPr marL="31728" marR="31728" marT="31728" marB="31728">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D5D5D3"/>
                    </a:solidFill>
                  </a:tcPr>
                </a:tc>
                <a:extLst>
                  <a:ext uri="{0D108BD9-81ED-4DB2-BD59-A6C34878D82A}">
                    <a16:rowId xmlns:a16="http://schemas.microsoft.com/office/drawing/2014/main" val="263447715"/>
                  </a:ext>
                </a:extLst>
              </a:tr>
              <a:tr h="373830">
                <a:tc>
                  <a:txBody>
                    <a:bodyPr/>
                    <a:lstStyle/>
                    <a:p>
                      <a:pPr marL="0" marR="0" fontAlgn="t">
                        <a:spcBef>
                          <a:spcPts val="0"/>
                        </a:spcBef>
                        <a:spcAft>
                          <a:spcPts val="0"/>
                        </a:spcAft>
                      </a:pPr>
                      <a:r>
                        <a:rPr lang="en-US" sz="1600" b="1">
                          <a:solidFill>
                            <a:srgbClr val="221F20"/>
                          </a:solidFill>
                          <a:effectLst/>
                          <a:latin typeface="Arial" panose="020B0604020202020204" pitchFamily="34" charset="0"/>
                        </a:rPr>
                        <a:t>Initial Concept Briefing</a:t>
                      </a:r>
                      <a:endParaRPr lang="en-US" sz="1600">
                        <a:solidFill>
                          <a:srgbClr val="221F20"/>
                        </a:solidFill>
                        <a:effectLst/>
                        <a:latin typeface="Arial" panose="020B0604020202020204" pitchFamily="34" charset="0"/>
                      </a:endParaRPr>
                    </a:p>
                  </a:txBody>
                  <a:tcPr marL="31728" marR="31728" marT="31728" marB="31728">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EBEBEA"/>
                    </a:solidFill>
                  </a:tcPr>
                </a:tc>
                <a:tc>
                  <a:txBody>
                    <a:bodyPr/>
                    <a:lstStyle/>
                    <a:p>
                      <a:pPr marL="0" marR="0" fontAlgn="t">
                        <a:spcBef>
                          <a:spcPts val="0"/>
                        </a:spcBef>
                        <a:spcAft>
                          <a:spcPts val="0"/>
                        </a:spcAft>
                      </a:pPr>
                      <a:r>
                        <a:rPr lang="en-US" sz="1600" b="1">
                          <a:solidFill>
                            <a:srgbClr val="221F20"/>
                          </a:solidFill>
                          <a:effectLst/>
                          <a:latin typeface="Arial" panose="020B0604020202020204" pitchFamily="34" charset="0"/>
                        </a:rPr>
                        <a:t>June 2024</a:t>
                      </a:r>
                      <a:endParaRPr lang="en-US" sz="1600">
                        <a:solidFill>
                          <a:srgbClr val="221F20"/>
                        </a:solidFill>
                        <a:effectLst/>
                        <a:latin typeface="Arial" panose="020B0604020202020204" pitchFamily="34" charset="0"/>
                      </a:endParaRPr>
                    </a:p>
                  </a:txBody>
                  <a:tcPr marL="31728" marR="31728" marT="31728" marB="31728">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EBEBEA"/>
                    </a:solidFill>
                  </a:tcPr>
                </a:tc>
                <a:extLst>
                  <a:ext uri="{0D108BD9-81ED-4DB2-BD59-A6C34878D82A}">
                    <a16:rowId xmlns:a16="http://schemas.microsoft.com/office/drawing/2014/main" val="848980633"/>
                  </a:ext>
                </a:extLst>
              </a:tr>
              <a:tr h="373830">
                <a:tc>
                  <a:txBody>
                    <a:bodyPr/>
                    <a:lstStyle/>
                    <a:p>
                      <a:pPr marL="0" marR="0" fontAlgn="t">
                        <a:spcBef>
                          <a:spcPts val="0"/>
                        </a:spcBef>
                        <a:spcAft>
                          <a:spcPts val="0"/>
                        </a:spcAft>
                      </a:pPr>
                      <a:r>
                        <a:rPr lang="en-US" sz="1600" b="1" dirty="0">
                          <a:solidFill>
                            <a:srgbClr val="221F20"/>
                          </a:solidFill>
                          <a:effectLst/>
                          <a:latin typeface="Arial" panose="020B0604020202020204" pitchFamily="34" charset="0"/>
                        </a:rPr>
                        <a:t>USACE Alternatives Concept Review</a:t>
                      </a:r>
                      <a:endParaRPr lang="en-US" sz="1600" dirty="0">
                        <a:solidFill>
                          <a:srgbClr val="221F20"/>
                        </a:solidFill>
                        <a:effectLst/>
                        <a:latin typeface="Arial" panose="020B0604020202020204" pitchFamily="34" charset="0"/>
                      </a:endParaRPr>
                    </a:p>
                  </a:txBody>
                  <a:tcPr marL="31728" marR="31728" marT="31728" marB="31728">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D5D5D3"/>
                    </a:solidFill>
                  </a:tcPr>
                </a:tc>
                <a:tc>
                  <a:txBody>
                    <a:bodyPr/>
                    <a:lstStyle/>
                    <a:p>
                      <a:pPr marL="0" marR="0" fontAlgn="t">
                        <a:spcBef>
                          <a:spcPts val="0"/>
                        </a:spcBef>
                        <a:spcAft>
                          <a:spcPts val="0"/>
                        </a:spcAft>
                      </a:pPr>
                      <a:r>
                        <a:rPr lang="en-US" sz="1600" b="1">
                          <a:solidFill>
                            <a:srgbClr val="221F20"/>
                          </a:solidFill>
                          <a:effectLst/>
                          <a:latin typeface="Arial" panose="020B0604020202020204" pitchFamily="34" charset="0"/>
                        </a:rPr>
                        <a:t>September 2024</a:t>
                      </a:r>
                      <a:endParaRPr lang="en-US" sz="1600">
                        <a:solidFill>
                          <a:srgbClr val="221F20"/>
                        </a:solidFill>
                        <a:effectLst/>
                        <a:latin typeface="Arial" panose="020B0604020202020204" pitchFamily="34" charset="0"/>
                      </a:endParaRPr>
                    </a:p>
                  </a:txBody>
                  <a:tcPr marL="31728" marR="31728" marT="31728" marB="31728">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D5D5D3"/>
                    </a:solidFill>
                  </a:tcPr>
                </a:tc>
                <a:extLst>
                  <a:ext uri="{0D108BD9-81ED-4DB2-BD59-A6C34878D82A}">
                    <a16:rowId xmlns:a16="http://schemas.microsoft.com/office/drawing/2014/main" val="1410544457"/>
                  </a:ext>
                </a:extLst>
              </a:tr>
              <a:tr h="373830">
                <a:tc>
                  <a:txBody>
                    <a:bodyPr/>
                    <a:lstStyle/>
                    <a:p>
                      <a:pPr marL="0" marR="0" fontAlgn="t">
                        <a:spcBef>
                          <a:spcPts val="0"/>
                        </a:spcBef>
                        <a:spcAft>
                          <a:spcPts val="0"/>
                        </a:spcAft>
                      </a:pPr>
                      <a:r>
                        <a:rPr lang="en-US" sz="1600" b="1" dirty="0">
                          <a:solidFill>
                            <a:srgbClr val="221F20"/>
                          </a:solidFill>
                          <a:effectLst/>
                          <a:latin typeface="Arial" panose="020B0604020202020204" pitchFamily="34" charset="0"/>
                        </a:rPr>
                        <a:t>All PDT Workshop- Concept Screening and further Development</a:t>
                      </a:r>
                      <a:endParaRPr lang="en-US" sz="1600" dirty="0">
                        <a:solidFill>
                          <a:srgbClr val="221F20"/>
                        </a:solidFill>
                        <a:effectLst/>
                        <a:latin typeface="Arial" panose="020B0604020202020204" pitchFamily="34" charset="0"/>
                      </a:endParaRPr>
                    </a:p>
                  </a:txBody>
                  <a:tcPr marL="31728" marR="31728" marT="31728" marB="31728">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EBEBEA"/>
                    </a:solidFill>
                  </a:tcPr>
                </a:tc>
                <a:tc>
                  <a:txBody>
                    <a:bodyPr/>
                    <a:lstStyle/>
                    <a:p>
                      <a:pPr marL="0" marR="0" fontAlgn="t">
                        <a:spcBef>
                          <a:spcPts val="0"/>
                        </a:spcBef>
                        <a:spcAft>
                          <a:spcPts val="0"/>
                        </a:spcAft>
                      </a:pPr>
                      <a:r>
                        <a:rPr lang="en-US" sz="1600" b="1">
                          <a:solidFill>
                            <a:srgbClr val="221F20"/>
                          </a:solidFill>
                          <a:effectLst/>
                          <a:latin typeface="Arial" panose="020B0604020202020204" pitchFamily="34" charset="0"/>
                        </a:rPr>
                        <a:t>October 2024- at MCN Dam</a:t>
                      </a:r>
                      <a:endParaRPr lang="en-US" sz="1600">
                        <a:solidFill>
                          <a:srgbClr val="221F20"/>
                        </a:solidFill>
                        <a:effectLst/>
                        <a:latin typeface="Arial" panose="020B0604020202020204" pitchFamily="34" charset="0"/>
                      </a:endParaRPr>
                    </a:p>
                  </a:txBody>
                  <a:tcPr marL="31728" marR="31728" marT="31728" marB="31728">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EBEBEA"/>
                    </a:solidFill>
                  </a:tcPr>
                </a:tc>
                <a:extLst>
                  <a:ext uri="{0D108BD9-81ED-4DB2-BD59-A6C34878D82A}">
                    <a16:rowId xmlns:a16="http://schemas.microsoft.com/office/drawing/2014/main" val="2618665872"/>
                  </a:ext>
                </a:extLst>
              </a:tr>
              <a:tr h="373830">
                <a:tc>
                  <a:txBody>
                    <a:bodyPr/>
                    <a:lstStyle/>
                    <a:p>
                      <a:pPr marL="0" marR="0" fontAlgn="t">
                        <a:spcBef>
                          <a:spcPts val="0"/>
                        </a:spcBef>
                        <a:spcAft>
                          <a:spcPts val="0"/>
                        </a:spcAft>
                      </a:pPr>
                      <a:r>
                        <a:rPr lang="en-US" sz="1600" b="1" dirty="0">
                          <a:solidFill>
                            <a:srgbClr val="221F20"/>
                          </a:solidFill>
                          <a:effectLst/>
                          <a:latin typeface="Arial" panose="020B0604020202020204" pitchFamily="34" charset="0"/>
                        </a:rPr>
                        <a:t>New Concept Submittal from PSMFC/NOAA</a:t>
                      </a:r>
                      <a:endParaRPr lang="en-US" sz="1600" dirty="0">
                        <a:solidFill>
                          <a:srgbClr val="221F20"/>
                        </a:solidFill>
                        <a:effectLst/>
                        <a:latin typeface="Arial" panose="020B0604020202020204" pitchFamily="34" charset="0"/>
                      </a:endParaRPr>
                    </a:p>
                  </a:txBody>
                  <a:tcPr marL="31728" marR="31728" marT="31728" marB="31728">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D5D5D3"/>
                    </a:solidFill>
                  </a:tcPr>
                </a:tc>
                <a:tc>
                  <a:txBody>
                    <a:bodyPr/>
                    <a:lstStyle/>
                    <a:p>
                      <a:pPr marL="0" marR="0" fontAlgn="t">
                        <a:spcBef>
                          <a:spcPts val="0"/>
                        </a:spcBef>
                        <a:spcAft>
                          <a:spcPts val="0"/>
                        </a:spcAft>
                      </a:pPr>
                      <a:r>
                        <a:rPr lang="en-US" sz="1600" b="1">
                          <a:solidFill>
                            <a:srgbClr val="221F20"/>
                          </a:solidFill>
                          <a:effectLst/>
                          <a:latin typeface="Arial" panose="020B0604020202020204" pitchFamily="34" charset="0"/>
                        </a:rPr>
                        <a:t>October 2024</a:t>
                      </a:r>
                      <a:endParaRPr lang="en-US" sz="1600">
                        <a:solidFill>
                          <a:srgbClr val="221F20"/>
                        </a:solidFill>
                        <a:effectLst/>
                        <a:latin typeface="Arial" panose="020B0604020202020204" pitchFamily="34" charset="0"/>
                      </a:endParaRPr>
                    </a:p>
                  </a:txBody>
                  <a:tcPr marL="31728" marR="31728" marT="31728" marB="31728">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D5D5D3"/>
                    </a:solidFill>
                  </a:tcPr>
                </a:tc>
                <a:extLst>
                  <a:ext uri="{0D108BD9-81ED-4DB2-BD59-A6C34878D82A}">
                    <a16:rowId xmlns:a16="http://schemas.microsoft.com/office/drawing/2014/main" val="3680620083"/>
                  </a:ext>
                </a:extLst>
              </a:tr>
              <a:tr h="373830">
                <a:tc>
                  <a:txBody>
                    <a:bodyPr/>
                    <a:lstStyle/>
                    <a:p>
                      <a:pPr marL="0" marR="0" fontAlgn="t">
                        <a:spcBef>
                          <a:spcPts val="0"/>
                        </a:spcBef>
                        <a:spcAft>
                          <a:spcPts val="0"/>
                        </a:spcAft>
                      </a:pPr>
                      <a:r>
                        <a:rPr lang="en-US" sz="1600" b="1">
                          <a:solidFill>
                            <a:srgbClr val="221F20"/>
                          </a:solidFill>
                          <a:effectLst/>
                          <a:latin typeface="Arial" panose="020B0604020202020204" pitchFamily="34" charset="0"/>
                        </a:rPr>
                        <a:t>** Brief FFDRWG on Initial Findings/ get input from group</a:t>
                      </a:r>
                      <a:endParaRPr lang="en-US" sz="1600">
                        <a:solidFill>
                          <a:srgbClr val="221F20"/>
                        </a:solidFill>
                        <a:effectLst/>
                        <a:latin typeface="Arial" panose="020B0604020202020204" pitchFamily="34" charset="0"/>
                      </a:endParaRPr>
                    </a:p>
                  </a:txBody>
                  <a:tcPr marL="31728" marR="31728" marT="31728" marB="31728">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EBEBEA"/>
                    </a:solidFill>
                  </a:tcPr>
                </a:tc>
                <a:tc>
                  <a:txBody>
                    <a:bodyPr/>
                    <a:lstStyle/>
                    <a:p>
                      <a:pPr marL="0" marR="0" fontAlgn="t">
                        <a:spcBef>
                          <a:spcPts val="0"/>
                        </a:spcBef>
                        <a:spcAft>
                          <a:spcPts val="0"/>
                        </a:spcAft>
                      </a:pPr>
                      <a:r>
                        <a:rPr lang="en-US" sz="1600" b="1">
                          <a:solidFill>
                            <a:srgbClr val="221F20"/>
                          </a:solidFill>
                          <a:effectLst/>
                          <a:latin typeface="Arial" panose="020B0604020202020204" pitchFamily="34" charset="0"/>
                        </a:rPr>
                        <a:t>November FFDWG</a:t>
                      </a:r>
                      <a:endParaRPr lang="en-US" sz="1600">
                        <a:solidFill>
                          <a:srgbClr val="221F20"/>
                        </a:solidFill>
                        <a:effectLst/>
                        <a:latin typeface="Arial" panose="020B0604020202020204" pitchFamily="34" charset="0"/>
                      </a:endParaRPr>
                    </a:p>
                  </a:txBody>
                  <a:tcPr marL="31728" marR="31728" marT="31728" marB="31728">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EBEBEA"/>
                    </a:solidFill>
                  </a:tcPr>
                </a:tc>
                <a:extLst>
                  <a:ext uri="{0D108BD9-81ED-4DB2-BD59-A6C34878D82A}">
                    <a16:rowId xmlns:a16="http://schemas.microsoft.com/office/drawing/2014/main" val="2934875694"/>
                  </a:ext>
                </a:extLst>
              </a:tr>
              <a:tr h="373830">
                <a:tc>
                  <a:txBody>
                    <a:bodyPr/>
                    <a:lstStyle/>
                    <a:p>
                      <a:pPr marL="0" marR="0" fontAlgn="t">
                        <a:spcBef>
                          <a:spcPts val="0"/>
                        </a:spcBef>
                        <a:spcAft>
                          <a:spcPts val="0"/>
                        </a:spcAft>
                      </a:pPr>
                      <a:r>
                        <a:rPr lang="en-US" sz="1600" b="1">
                          <a:solidFill>
                            <a:srgbClr val="221F20"/>
                          </a:solidFill>
                          <a:effectLst/>
                          <a:latin typeface="Arial" panose="020B0604020202020204" pitchFamily="34" charset="0"/>
                        </a:rPr>
                        <a:t>Workshop on refined alternatives/ screening criteria</a:t>
                      </a:r>
                      <a:endParaRPr lang="en-US" sz="1600">
                        <a:solidFill>
                          <a:srgbClr val="221F20"/>
                        </a:solidFill>
                        <a:effectLst/>
                        <a:latin typeface="Arial" panose="020B0604020202020204" pitchFamily="34" charset="0"/>
                      </a:endParaRPr>
                    </a:p>
                  </a:txBody>
                  <a:tcPr marL="31728" marR="31728" marT="31728" marB="31728">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D5D5D3"/>
                    </a:solidFill>
                  </a:tcPr>
                </a:tc>
                <a:tc>
                  <a:txBody>
                    <a:bodyPr/>
                    <a:lstStyle/>
                    <a:p>
                      <a:pPr marL="0" marR="0" fontAlgn="t">
                        <a:spcBef>
                          <a:spcPts val="0"/>
                        </a:spcBef>
                        <a:spcAft>
                          <a:spcPts val="0"/>
                        </a:spcAft>
                      </a:pPr>
                      <a:r>
                        <a:rPr lang="en-US" sz="1600" b="1" dirty="0">
                          <a:solidFill>
                            <a:srgbClr val="221F20"/>
                          </a:solidFill>
                          <a:effectLst/>
                          <a:latin typeface="Arial" panose="020B0604020202020204" pitchFamily="34" charset="0"/>
                        </a:rPr>
                        <a:t>March 20, 2025</a:t>
                      </a:r>
                      <a:endParaRPr lang="en-US" sz="1600" dirty="0">
                        <a:solidFill>
                          <a:srgbClr val="221F20"/>
                        </a:solidFill>
                        <a:effectLst/>
                        <a:latin typeface="Arial" panose="020B0604020202020204" pitchFamily="34" charset="0"/>
                      </a:endParaRPr>
                    </a:p>
                  </a:txBody>
                  <a:tcPr marL="31728" marR="31728" marT="31728" marB="31728">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D5D5D3"/>
                    </a:solidFill>
                  </a:tcPr>
                </a:tc>
                <a:extLst>
                  <a:ext uri="{0D108BD9-81ED-4DB2-BD59-A6C34878D82A}">
                    <a16:rowId xmlns:a16="http://schemas.microsoft.com/office/drawing/2014/main" val="4039327964"/>
                  </a:ext>
                </a:extLst>
              </a:tr>
              <a:tr h="373830">
                <a:tc>
                  <a:txBody>
                    <a:bodyPr/>
                    <a:lstStyle/>
                    <a:p>
                      <a:pPr marL="0" marR="0" fontAlgn="t">
                        <a:spcBef>
                          <a:spcPts val="0"/>
                        </a:spcBef>
                        <a:spcAft>
                          <a:spcPts val="0"/>
                        </a:spcAft>
                      </a:pPr>
                      <a:r>
                        <a:rPr lang="en-US" sz="1600" b="1">
                          <a:solidFill>
                            <a:srgbClr val="221F20"/>
                          </a:solidFill>
                          <a:effectLst/>
                          <a:latin typeface="Arial" panose="020B0604020202020204" pitchFamily="34" charset="0"/>
                        </a:rPr>
                        <a:t>PDT review of alternatives comparison </a:t>
                      </a:r>
                      <a:endParaRPr lang="en-US" sz="1600">
                        <a:solidFill>
                          <a:srgbClr val="221F20"/>
                        </a:solidFill>
                        <a:effectLst/>
                        <a:latin typeface="Arial" panose="020B0604020202020204" pitchFamily="34" charset="0"/>
                      </a:endParaRPr>
                    </a:p>
                  </a:txBody>
                  <a:tcPr marL="31728" marR="31728" marT="31728" marB="31728">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EBEBEA"/>
                    </a:solidFill>
                  </a:tcPr>
                </a:tc>
                <a:tc>
                  <a:txBody>
                    <a:bodyPr/>
                    <a:lstStyle/>
                    <a:p>
                      <a:pPr marL="0" marR="0" fontAlgn="t">
                        <a:spcBef>
                          <a:spcPts val="0"/>
                        </a:spcBef>
                        <a:spcAft>
                          <a:spcPts val="0"/>
                        </a:spcAft>
                      </a:pPr>
                      <a:r>
                        <a:rPr lang="en-US" sz="1600" b="1">
                          <a:solidFill>
                            <a:srgbClr val="221F20"/>
                          </a:solidFill>
                          <a:effectLst/>
                          <a:latin typeface="Arial" panose="020B0604020202020204" pitchFamily="34" charset="0"/>
                        </a:rPr>
                        <a:t>May 9, 2025</a:t>
                      </a:r>
                      <a:endParaRPr lang="en-US" sz="1600">
                        <a:solidFill>
                          <a:srgbClr val="221F20"/>
                        </a:solidFill>
                        <a:effectLst/>
                        <a:latin typeface="Arial" panose="020B0604020202020204" pitchFamily="34" charset="0"/>
                      </a:endParaRPr>
                    </a:p>
                  </a:txBody>
                  <a:tcPr marL="31728" marR="31728" marT="31728" marB="31728">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EBEBEA"/>
                    </a:solidFill>
                  </a:tcPr>
                </a:tc>
                <a:extLst>
                  <a:ext uri="{0D108BD9-81ED-4DB2-BD59-A6C34878D82A}">
                    <a16:rowId xmlns:a16="http://schemas.microsoft.com/office/drawing/2014/main" val="3113370803"/>
                  </a:ext>
                </a:extLst>
              </a:tr>
              <a:tr h="373830">
                <a:tc>
                  <a:txBody>
                    <a:bodyPr/>
                    <a:lstStyle/>
                    <a:p>
                      <a:pPr marL="0" marR="0" fontAlgn="t">
                        <a:spcBef>
                          <a:spcPts val="0"/>
                        </a:spcBef>
                        <a:spcAft>
                          <a:spcPts val="0"/>
                        </a:spcAft>
                      </a:pPr>
                      <a:r>
                        <a:rPr lang="en-US" sz="1600" b="1">
                          <a:solidFill>
                            <a:srgbClr val="221F20"/>
                          </a:solidFill>
                          <a:effectLst/>
                          <a:latin typeface="Arial" panose="020B0604020202020204" pitchFamily="34" charset="0"/>
                        </a:rPr>
                        <a:t>Alternative Costs</a:t>
                      </a:r>
                      <a:endParaRPr lang="en-US" sz="1600">
                        <a:solidFill>
                          <a:srgbClr val="221F20"/>
                        </a:solidFill>
                        <a:effectLst/>
                        <a:latin typeface="Arial" panose="020B0604020202020204" pitchFamily="34" charset="0"/>
                      </a:endParaRPr>
                    </a:p>
                  </a:txBody>
                  <a:tcPr marL="31728" marR="31728" marT="31728" marB="31728">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EBEBEA"/>
                    </a:solidFill>
                  </a:tcPr>
                </a:tc>
                <a:tc>
                  <a:txBody>
                    <a:bodyPr/>
                    <a:lstStyle/>
                    <a:p>
                      <a:pPr marL="0" marR="0" fontAlgn="t">
                        <a:spcBef>
                          <a:spcPts val="0"/>
                        </a:spcBef>
                        <a:spcAft>
                          <a:spcPts val="0"/>
                        </a:spcAft>
                      </a:pPr>
                      <a:r>
                        <a:rPr lang="en-US" sz="1600" b="1" dirty="0">
                          <a:solidFill>
                            <a:srgbClr val="221F20"/>
                          </a:solidFill>
                          <a:effectLst/>
                          <a:latin typeface="Arial" panose="020B0604020202020204" pitchFamily="34" charset="0"/>
                        </a:rPr>
                        <a:t>June 9, 2025</a:t>
                      </a:r>
                      <a:endParaRPr lang="en-US" sz="1600" dirty="0">
                        <a:solidFill>
                          <a:srgbClr val="221F20"/>
                        </a:solidFill>
                        <a:effectLst/>
                        <a:latin typeface="Arial" panose="020B0604020202020204" pitchFamily="34" charset="0"/>
                      </a:endParaRPr>
                    </a:p>
                  </a:txBody>
                  <a:tcPr marL="31728" marR="31728" marT="31728" marB="31728">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EBEBEA"/>
                    </a:solidFill>
                  </a:tcPr>
                </a:tc>
                <a:extLst>
                  <a:ext uri="{0D108BD9-81ED-4DB2-BD59-A6C34878D82A}">
                    <a16:rowId xmlns:a16="http://schemas.microsoft.com/office/drawing/2014/main" val="325284441"/>
                  </a:ext>
                </a:extLst>
              </a:tr>
              <a:tr h="373830">
                <a:tc>
                  <a:txBody>
                    <a:bodyPr/>
                    <a:lstStyle/>
                    <a:p>
                      <a:pPr marL="0" marR="0" fontAlgn="t">
                        <a:spcBef>
                          <a:spcPts val="0"/>
                        </a:spcBef>
                        <a:spcAft>
                          <a:spcPts val="0"/>
                        </a:spcAft>
                      </a:pPr>
                      <a:r>
                        <a:rPr lang="en-US" sz="1600" b="1">
                          <a:solidFill>
                            <a:srgbClr val="221F20"/>
                          </a:solidFill>
                          <a:effectLst/>
                          <a:latin typeface="Arial" panose="020B0604020202020204" pitchFamily="34" charset="0"/>
                        </a:rPr>
                        <a:t>PDT Selection of recommended plan</a:t>
                      </a:r>
                      <a:endParaRPr lang="en-US" sz="1600">
                        <a:solidFill>
                          <a:srgbClr val="221F20"/>
                        </a:solidFill>
                        <a:effectLst/>
                        <a:latin typeface="Arial" panose="020B0604020202020204" pitchFamily="34" charset="0"/>
                      </a:endParaRPr>
                    </a:p>
                  </a:txBody>
                  <a:tcPr marL="31728" marR="31728" marT="31728" marB="31728">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EBEBEA"/>
                    </a:solidFill>
                  </a:tcPr>
                </a:tc>
                <a:tc>
                  <a:txBody>
                    <a:bodyPr/>
                    <a:lstStyle/>
                    <a:p>
                      <a:pPr marL="0" marR="0" fontAlgn="t">
                        <a:spcBef>
                          <a:spcPts val="0"/>
                        </a:spcBef>
                        <a:spcAft>
                          <a:spcPts val="0"/>
                        </a:spcAft>
                      </a:pPr>
                      <a:r>
                        <a:rPr lang="en-US" sz="1600" b="1" dirty="0">
                          <a:solidFill>
                            <a:srgbClr val="221F20"/>
                          </a:solidFill>
                          <a:effectLst/>
                          <a:latin typeface="Arial" panose="020B0604020202020204" pitchFamily="34" charset="0"/>
                        </a:rPr>
                        <a:t>July 2, 2025</a:t>
                      </a:r>
                      <a:endParaRPr lang="en-US" sz="1600" dirty="0">
                        <a:solidFill>
                          <a:srgbClr val="221F20"/>
                        </a:solidFill>
                        <a:effectLst/>
                        <a:latin typeface="Arial" panose="020B0604020202020204" pitchFamily="34" charset="0"/>
                      </a:endParaRPr>
                    </a:p>
                  </a:txBody>
                  <a:tcPr marL="31728" marR="31728" marT="31728" marB="31728">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EBEBEA"/>
                    </a:solidFill>
                  </a:tcPr>
                </a:tc>
                <a:extLst>
                  <a:ext uri="{0D108BD9-81ED-4DB2-BD59-A6C34878D82A}">
                    <a16:rowId xmlns:a16="http://schemas.microsoft.com/office/drawing/2014/main" val="3947553461"/>
                  </a:ext>
                </a:extLst>
              </a:tr>
              <a:tr h="373830">
                <a:tc>
                  <a:txBody>
                    <a:bodyPr/>
                    <a:lstStyle/>
                    <a:p>
                      <a:pPr marL="0" marR="0" fontAlgn="t">
                        <a:spcBef>
                          <a:spcPts val="0"/>
                        </a:spcBef>
                        <a:spcAft>
                          <a:spcPts val="0"/>
                        </a:spcAft>
                      </a:pPr>
                      <a:r>
                        <a:rPr lang="en-US" sz="1600" b="1">
                          <a:solidFill>
                            <a:srgbClr val="221F20"/>
                          </a:solidFill>
                          <a:effectLst/>
                          <a:latin typeface="Arial" panose="020B0604020202020204" pitchFamily="34" charset="0"/>
                        </a:rPr>
                        <a:t>** Brief FFDRWG on workshop Findings</a:t>
                      </a:r>
                      <a:endParaRPr lang="en-US" sz="1600">
                        <a:solidFill>
                          <a:srgbClr val="221F20"/>
                        </a:solidFill>
                        <a:effectLst/>
                        <a:latin typeface="Arial" panose="020B0604020202020204" pitchFamily="34" charset="0"/>
                      </a:endParaRPr>
                    </a:p>
                  </a:txBody>
                  <a:tcPr marL="31728" marR="31728" marT="31728" marB="31728">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EBEBEA"/>
                    </a:solidFill>
                  </a:tcPr>
                </a:tc>
                <a:tc>
                  <a:txBody>
                    <a:bodyPr/>
                    <a:lstStyle/>
                    <a:p>
                      <a:pPr marL="0" marR="0" fontAlgn="t">
                        <a:spcBef>
                          <a:spcPts val="0"/>
                        </a:spcBef>
                        <a:spcAft>
                          <a:spcPts val="0"/>
                        </a:spcAft>
                      </a:pPr>
                      <a:r>
                        <a:rPr lang="en-US" sz="1600" b="1">
                          <a:solidFill>
                            <a:srgbClr val="221F20"/>
                          </a:solidFill>
                          <a:effectLst/>
                          <a:highlight>
                            <a:srgbClr val="FFFF00"/>
                          </a:highlight>
                          <a:latin typeface="Arial" panose="020B0604020202020204" pitchFamily="34" charset="0"/>
                        </a:rPr>
                        <a:t>July 16, 2025</a:t>
                      </a:r>
                      <a:endParaRPr lang="en-US" sz="1600">
                        <a:solidFill>
                          <a:srgbClr val="221F20"/>
                        </a:solidFill>
                        <a:effectLst/>
                        <a:latin typeface="Arial" panose="020B0604020202020204" pitchFamily="34" charset="0"/>
                      </a:endParaRPr>
                    </a:p>
                  </a:txBody>
                  <a:tcPr marL="31728" marR="31728" marT="31728" marB="31728">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EBEBEA"/>
                    </a:solidFill>
                  </a:tcPr>
                </a:tc>
                <a:extLst>
                  <a:ext uri="{0D108BD9-81ED-4DB2-BD59-A6C34878D82A}">
                    <a16:rowId xmlns:a16="http://schemas.microsoft.com/office/drawing/2014/main" val="3298270352"/>
                  </a:ext>
                </a:extLst>
              </a:tr>
              <a:tr h="373830">
                <a:tc>
                  <a:txBody>
                    <a:bodyPr/>
                    <a:lstStyle/>
                    <a:p>
                      <a:pPr marL="0" marR="0" fontAlgn="t">
                        <a:spcBef>
                          <a:spcPts val="0"/>
                        </a:spcBef>
                        <a:spcAft>
                          <a:spcPts val="0"/>
                        </a:spcAft>
                      </a:pPr>
                      <a:r>
                        <a:rPr lang="en-US" sz="1600" b="1">
                          <a:solidFill>
                            <a:srgbClr val="221F20"/>
                          </a:solidFill>
                          <a:effectLst/>
                          <a:latin typeface="Arial" panose="020B0604020202020204" pitchFamily="34" charset="0"/>
                        </a:rPr>
                        <a:t>Submittal: Draft Scoping Design Report (SDR)</a:t>
                      </a:r>
                      <a:endParaRPr lang="en-US" sz="1600">
                        <a:solidFill>
                          <a:srgbClr val="221F20"/>
                        </a:solidFill>
                        <a:effectLst/>
                        <a:latin typeface="Arial" panose="020B0604020202020204" pitchFamily="34" charset="0"/>
                      </a:endParaRPr>
                    </a:p>
                  </a:txBody>
                  <a:tcPr marL="31728" marR="31728" marT="31728" marB="31728">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D5D5D3"/>
                    </a:solidFill>
                  </a:tcPr>
                </a:tc>
                <a:tc>
                  <a:txBody>
                    <a:bodyPr/>
                    <a:lstStyle/>
                    <a:p>
                      <a:pPr marL="0" marR="0" fontAlgn="t">
                        <a:spcBef>
                          <a:spcPts val="0"/>
                        </a:spcBef>
                        <a:spcAft>
                          <a:spcPts val="0"/>
                        </a:spcAft>
                      </a:pPr>
                      <a:r>
                        <a:rPr lang="en-US" sz="1600" b="1" dirty="0">
                          <a:solidFill>
                            <a:srgbClr val="221F20"/>
                          </a:solidFill>
                          <a:effectLst/>
                          <a:latin typeface="Arial" panose="020B0604020202020204" pitchFamily="34" charset="0"/>
                        </a:rPr>
                        <a:t>July 31, 2025</a:t>
                      </a:r>
                      <a:endParaRPr lang="en-US" sz="1600" dirty="0">
                        <a:solidFill>
                          <a:srgbClr val="221F20"/>
                        </a:solidFill>
                        <a:effectLst/>
                        <a:latin typeface="Arial" panose="020B0604020202020204" pitchFamily="34" charset="0"/>
                      </a:endParaRPr>
                    </a:p>
                  </a:txBody>
                  <a:tcPr marL="31728" marR="31728" marT="31728" marB="31728">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D5D5D3"/>
                    </a:solidFill>
                  </a:tcPr>
                </a:tc>
                <a:extLst>
                  <a:ext uri="{0D108BD9-81ED-4DB2-BD59-A6C34878D82A}">
                    <a16:rowId xmlns:a16="http://schemas.microsoft.com/office/drawing/2014/main" val="2074005219"/>
                  </a:ext>
                </a:extLst>
              </a:tr>
              <a:tr h="373830">
                <a:tc>
                  <a:txBody>
                    <a:bodyPr/>
                    <a:lstStyle/>
                    <a:p>
                      <a:pPr marL="0" marR="0" fontAlgn="t">
                        <a:spcBef>
                          <a:spcPts val="0"/>
                        </a:spcBef>
                        <a:spcAft>
                          <a:spcPts val="0"/>
                        </a:spcAft>
                      </a:pPr>
                      <a:r>
                        <a:rPr lang="en-US" sz="1600" b="1">
                          <a:solidFill>
                            <a:srgbClr val="221F20"/>
                          </a:solidFill>
                          <a:effectLst/>
                          <a:latin typeface="Arial" panose="020B0604020202020204" pitchFamily="34" charset="0"/>
                        </a:rPr>
                        <a:t>Review Period- All PDT/ FFDRWG</a:t>
                      </a:r>
                      <a:endParaRPr lang="en-US" sz="1600">
                        <a:solidFill>
                          <a:srgbClr val="221F20"/>
                        </a:solidFill>
                        <a:effectLst/>
                        <a:latin typeface="Arial" panose="020B0604020202020204" pitchFamily="34" charset="0"/>
                      </a:endParaRPr>
                    </a:p>
                  </a:txBody>
                  <a:tcPr marL="31728" marR="31728" marT="31728" marB="31728">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EBEBEA"/>
                    </a:solidFill>
                  </a:tcPr>
                </a:tc>
                <a:tc>
                  <a:txBody>
                    <a:bodyPr/>
                    <a:lstStyle/>
                    <a:p>
                      <a:pPr marL="0" marR="0" fontAlgn="t">
                        <a:spcBef>
                          <a:spcPts val="0"/>
                        </a:spcBef>
                        <a:spcAft>
                          <a:spcPts val="0"/>
                        </a:spcAft>
                      </a:pPr>
                      <a:r>
                        <a:rPr lang="en-US" sz="1600" b="1" dirty="0">
                          <a:solidFill>
                            <a:srgbClr val="221F20"/>
                          </a:solidFill>
                          <a:effectLst/>
                          <a:latin typeface="Arial" panose="020B0604020202020204" pitchFamily="34" charset="0"/>
                        </a:rPr>
                        <a:t>August 2025</a:t>
                      </a:r>
                      <a:endParaRPr lang="en-US" sz="1600" dirty="0">
                        <a:solidFill>
                          <a:srgbClr val="221F20"/>
                        </a:solidFill>
                        <a:effectLst/>
                        <a:latin typeface="Arial" panose="020B0604020202020204" pitchFamily="34" charset="0"/>
                      </a:endParaRPr>
                    </a:p>
                  </a:txBody>
                  <a:tcPr marL="31728" marR="31728" marT="31728" marB="31728">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EBEBEA"/>
                    </a:solidFill>
                  </a:tcPr>
                </a:tc>
                <a:extLst>
                  <a:ext uri="{0D108BD9-81ED-4DB2-BD59-A6C34878D82A}">
                    <a16:rowId xmlns:a16="http://schemas.microsoft.com/office/drawing/2014/main" val="1548973107"/>
                  </a:ext>
                </a:extLst>
              </a:tr>
              <a:tr h="373830">
                <a:tc>
                  <a:txBody>
                    <a:bodyPr/>
                    <a:lstStyle/>
                    <a:p>
                      <a:pPr marL="0" marR="0" fontAlgn="t">
                        <a:spcBef>
                          <a:spcPts val="0"/>
                        </a:spcBef>
                        <a:spcAft>
                          <a:spcPts val="0"/>
                        </a:spcAft>
                      </a:pPr>
                      <a:r>
                        <a:rPr lang="en-US" sz="1600" b="1">
                          <a:solidFill>
                            <a:srgbClr val="221F20"/>
                          </a:solidFill>
                          <a:effectLst/>
                          <a:latin typeface="Arial" panose="020B0604020202020204" pitchFamily="34" charset="0"/>
                        </a:rPr>
                        <a:t>Submittal: Final Scoping Design Report (SDR)</a:t>
                      </a:r>
                      <a:endParaRPr lang="en-US" sz="1600">
                        <a:solidFill>
                          <a:srgbClr val="221F20"/>
                        </a:solidFill>
                        <a:effectLst/>
                        <a:latin typeface="Arial" panose="020B0604020202020204" pitchFamily="34" charset="0"/>
                      </a:endParaRPr>
                    </a:p>
                  </a:txBody>
                  <a:tcPr marL="31728" marR="31728" marT="31728" marB="31728">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D5D5D3"/>
                    </a:solidFill>
                  </a:tcPr>
                </a:tc>
                <a:tc>
                  <a:txBody>
                    <a:bodyPr/>
                    <a:lstStyle/>
                    <a:p>
                      <a:pPr marL="0" marR="0" fontAlgn="t">
                        <a:spcBef>
                          <a:spcPts val="0"/>
                        </a:spcBef>
                        <a:spcAft>
                          <a:spcPts val="0"/>
                        </a:spcAft>
                      </a:pPr>
                      <a:r>
                        <a:rPr lang="en-US" sz="1600" b="1" dirty="0">
                          <a:solidFill>
                            <a:srgbClr val="221F20"/>
                          </a:solidFill>
                          <a:effectLst/>
                          <a:latin typeface="Arial" panose="020B0604020202020204" pitchFamily="34" charset="0"/>
                        </a:rPr>
                        <a:t>September 2025</a:t>
                      </a:r>
                      <a:endParaRPr lang="en-US" sz="1600" dirty="0">
                        <a:solidFill>
                          <a:srgbClr val="221F20"/>
                        </a:solidFill>
                        <a:effectLst/>
                        <a:latin typeface="Arial" panose="020B0604020202020204" pitchFamily="34" charset="0"/>
                      </a:endParaRPr>
                    </a:p>
                  </a:txBody>
                  <a:tcPr marL="31728" marR="31728" marT="31728" marB="31728">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D5D5D3"/>
                    </a:solidFill>
                  </a:tcPr>
                </a:tc>
                <a:extLst>
                  <a:ext uri="{0D108BD9-81ED-4DB2-BD59-A6C34878D82A}">
                    <a16:rowId xmlns:a16="http://schemas.microsoft.com/office/drawing/2014/main" val="1604398979"/>
                  </a:ext>
                </a:extLst>
              </a:tr>
            </a:tbl>
          </a:graphicData>
        </a:graphic>
      </p:graphicFrame>
    </p:spTree>
    <p:extLst>
      <p:ext uri="{BB962C8B-B14F-4D97-AF65-F5344CB8AC3E}">
        <p14:creationId xmlns:p14="http://schemas.microsoft.com/office/powerpoint/2010/main" val="2391495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273436" y="1187006"/>
            <a:ext cx="11658600" cy="1285874"/>
          </a:xfrm>
          <a:ln>
            <a:noFill/>
          </a:ln>
        </p:spPr>
        <p:txBody>
          <a:bodyPr/>
          <a:lstStyle/>
          <a:p>
            <a:r>
              <a:rPr lang="en-US" altLang="en-US"/>
              <a:t>Questions? / additional concepts?</a:t>
            </a:r>
          </a:p>
        </p:txBody>
      </p:sp>
      <p:pic>
        <p:nvPicPr>
          <p:cNvPr id="4" name="Graphic 3">
            <a:extLst>
              <a:ext uri="{FF2B5EF4-FFF2-40B4-BE49-F238E27FC236}">
                <a16:creationId xmlns:a16="http://schemas.microsoft.com/office/drawing/2014/main" id="{66BDD82D-B10B-006C-D52C-7F3F8D6F7A76}"/>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875" r="875"/>
          <a:stretch/>
        </p:blipFill>
        <p:spPr>
          <a:xfrm>
            <a:off x="10277475" y="6090785"/>
            <a:ext cx="1647825" cy="582165"/>
          </a:xfrm>
          <a:prstGeom prst="rect">
            <a:avLst/>
          </a:prstGeom>
          <a:effectLst>
            <a:outerShdw blurRad="50800" dist="38100" algn="l" rotWithShape="0">
              <a:prstClr val="black">
                <a:alpha val="40000"/>
              </a:prstClr>
            </a:outerShdw>
          </a:effectLst>
        </p:spPr>
      </p:pic>
    </p:spTree>
    <p:extLst>
      <p:ext uri="{BB962C8B-B14F-4D97-AF65-F5344CB8AC3E}">
        <p14:creationId xmlns:p14="http://schemas.microsoft.com/office/powerpoint/2010/main" val="1518603087"/>
      </p:ext>
    </p:extLst>
  </p:cSld>
  <p:clrMapOvr>
    <a:masterClrMapping/>
  </p:clrMapOvr>
  <p:transition spd="slow" advClick="0" advTm="1300">
    <p:cover/>
  </p:transition>
</p:sld>
</file>

<file path=ppt/theme/theme1.xml><?xml version="1.0" encoding="utf-8"?>
<a:theme xmlns:a="http://schemas.openxmlformats.org/drawingml/2006/main" name="Content Templates">
  <a:themeElements>
    <a:clrScheme name="USAC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DF1F2E"/>
      </a:accent6>
      <a:hlink>
        <a:srgbClr val="3E6682"/>
      </a:hlink>
      <a:folHlink>
        <a:srgbClr val="DF1F2E"/>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2.xml><?xml version="1.0" encoding="utf-8"?>
<a:theme xmlns:a="http://schemas.openxmlformats.org/drawingml/2006/main" name="Chart Color Templates">
  <a:themeElements>
    <a:clrScheme name="USACE Charts">
      <a:dk1>
        <a:srgbClr val="000000"/>
      </a:dk1>
      <a:lt1>
        <a:srgbClr val="FFFFFF"/>
      </a:lt1>
      <a:dk2>
        <a:srgbClr val="3E6682"/>
      </a:dk2>
      <a:lt2>
        <a:srgbClr val="D9D9D9"/>
      </a:lt2>
      <a:accent1>
        <a:srgbClr val="50771B"/>
      </a:accent1>
      <a:accent2>
        <a:srgbClr val="FCAE3B"/>
      </a:accent2>
      <a:accent3>
        <a:srgbClr val="705C38"/>
      </a:accent3>
      <a:accent4>
        <a:srgbClr val="532476"/>
      </a:accent4>
      <a:accent5>
        <a:srgbClr val="DF1F2E"/>
      </a:accent5>
      <a:accent6>
        <a:srgbClr val="82786F"/>
      </a:accent6>
      <a:hlink>
        <a:srgbClr val="3E6682"/>
      </a:hlink>
      <a:folHlink>
        <a:srgbClr val="DF1F2E"/>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7A4F02DA-9F69-4CE8-8688-F5382440A1E1}"/>
    </a:ext>
  </a:extLst>
</a:theme>
</file>

<file path=ppt/theme/theme3.xml><?xml version="1.0" encoding="utf-8"?>
<a:theme xmlns:a="http://schemas.openxmlformats.org/drawingml/2006/main" name="2_Upper Left Star and Castle NON CUI">
  <a:themeElements>
    <a:clrScheme name="USACE - Army 2023">
      <a:dk1>
        <a:srgbClr val="221F20"/>
      </a:dk1>
      <a:lt1>
        <a:srgbClr val="565557"/>
      </a:lt1>
      <a:dk2>
        <a:srgbClr val="FFFFFF"/>
      </a:dk2>
      <a:lt2>
        <a:srgbClr val="D5D5D7"/>
      </a:lt2>
      <a:accent1>
        <a:srgbClr val="727365"/>
      </a:accent1>
      <a:accent2>
        <a:srgbClr val="2F372F"/>
      </a:accent2>
      <a:accent3>
        <a:srgbClr val="FFCC01"/>
      </a:accent3>
      <a:accent4>
        <a:srgbClr val="BFB8A6"/>
      </a:accent4>
      <a:accent5>
        <a:srgbClr val="00308F"/>
      </a:accent5>
      <a:accent6>
        <a:srgbClr val="CF0000"/>
      </a:accent6>
      <a:hlink>
        <a:srgbClr val="3E6682"/>
      </a:hlink>
      <a:folHlink>
        <a:srgbClr val="7030A0"/>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4.xml><?xml version="1.0" encoding="utf-8"?>
<a:theme xmlns:a="http://schemas.openxmlformats.org/drawingml/2006/main" name="Upper left castle template public">
  <a:themeElements>
    <a:clrScheme name="USACE - Army 2023">
      <a:dk1>
        <a:srgbClr val="221F20"/>
      </a:dk1>
      <a:lt1>
        <a:srgbClr val="565557"/>
      </a:lt1>
      <a:dk2>
        <a:srgbClr val="FFFFFF"/>
      </a:dk2>
      <a:lt2>
        <a:srgbClr val="D5D5D7"/>
      </a:lt2>
      <a:accent1>
        <a:srgbClr val="727365"/>
      </a:accent1>
      <a:accent2>
        <a:srgbClr val="2F372F"/>
      </a:accent2>
      <a:accent3>
        <a:srgbClr val="FFCC01"/>
      </a:accent3>
      <a:accent4>
        <a:srgbClr val="BFB8A6"/>
      </a:accent4>
      <a:accent5>
        <a:srgbClr val="00308F"/>
      </a:accent5>
      <a:accent6>
        <a:srgbClr val="CF0000"/>
      </a:accent6>
      <a:hlink>
        <a:srgbClr val="3E6682"/>
      </a:hlink>
      <a:folHlink>
        <a:srgbClr val="7030A0"/>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C5E120726CB841B350551C3A7361E0" ma:contentTypeVersion="11" ma:contentTypeDescription="Create a new document." ma:contentTypeScope="" ma:versionID="68fe593bb999f1931af86e905877860e">
  <xsd:schema xmlns:xsd="http://www.w3.org/2001/XMLSchema" xmlns:xs="http://www.w3.org/2001/XMLSchema" xmlns:p="http://schemas.microsoft.com/office/2006/metadata/properties" xmlns:ns2="3e1a1b2e-b440-43e1-9129-83346c2ba1ad" xmlns:ns3="13844e9a-70bf-4b3f-8ba9-7ec75f09bc7e" targetNamespace="http://schemas.microsoft.com/office/2006/metadata/properties" ma:root="true" ma:fieldsID="94a01dd36a1b2f5e58dfd1fb0d22f162" ns2:_="" ns3:_="">
    <xsd:import namespace="3e1a1b2e-b440-43e1-9129-83346c2ba1ad"/>
    <xsd:import namespace="13844e9a-70bf-4b3f-8ba9-7ec75f09bc7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1a1b2e-b440-43e1-9129-83346c2ba1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e6c1609-49e0-4fdc-8f5b-8b798a969131"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3844e9a-70bf-4b3f-8ba9-7ec75f09bc7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349e3f12-5e55-4b08-bdf1-2fc60205b835}" ma:internalName="TaxCatchAll" ma:showField="CatchAllData" ma:web="13844e9a-70bf-4b3f-8ba9-7ec75f09bc7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e1a1b2e-b440-43e1-9129-83346c2ba1ad">
      <Terms xmlns="http://schemas.microsoft.com/office/infopath/2007/PartnerControls"/>
    </lcf76f155ced4ddcb4097134ff3c332f>
    <TaxCatchAll xmlns="13844e9a-70bf-4b3f-8ba9-7ec75f09bc7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F533942-4D72-4A17-93F3-BB911C497FD6}">
  <ds:schemaRefs>
    <ds:schemaRef ds:uri="13844e9a-70bf-4b3f-8ba9-7ec75f09bc7e"/>
    <ds:schemaRef ds:uri="3e1a1b2e-b440-43e1-9129-83346c2ba1a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B8C2CD5-50C2-4A7C-996A-3D6312B83669}">
  <ds:schemaRefs>
    <ds:schemaRef ds:uri="13844e9a-70bf-4b3f-8ba9-7ec75f09bc7e"/>
    <ds:schemaRef ds:uri="3e1a1b2e-b440-43e1-9129-83346c2ba1a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7CAE72E-856B-4DF4-A9F6-93C41667E9A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TotalTime>
  <Words>594</Words>
  <Application>Microsoft Office PowerPoint</Application>
  <PresentationFormat>Widescreen</PresentationFormat>
  <Paragraphs>123</Paragraphs>
  <Slides>9</Slides>
  <Notes>1</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9</vt:i4>
      </vt:variant>
    </vt:vector>
  </HeadingPairs>
  <TitlesOfParts>
    <vt:vector size="17" baseType="lpstr">
      <vt:lpstr>ＭＳ Ｐゴシック</vt:lpstr>
      <vt:lpstr>Arial</vt:lpstr>
      <vt:lpstr>Calibri</vt:lpstr>
      <vt:lpstr>Times New Roman</vt:lpstr>
      <vt:lpstr>Content Templates</vt:lpstr>
      <vt:lpstr>Chart Color Templates</vt:lpstr>
      <vt:lpstr>2_Upper Left Star and Castle NON CUI</vt:lpstr>
      <vt:lpstr>Upper left castle template public</vt:lpstr>
      <vt:lpstr>Recommended Plan: Mcnary pit design concepts</vt:lpstr>
      <vt:lpstr>Agenda</vt:lpstr>
      <vt:lpstr>MCN PIT DETECTION PROJECT DELIVERY TEAM</vt:lpstr>
      <vt:lpstr>Constraints and Screening criteria</vt:lpstr>
      <vt:lpstr>Alternative Comparison:  See Alternative Worksheet</vt:lpstr>
      <vt:lpstr>#8 pit barge in forebay or tailrace</vt:lpstr>
      <vt:lpstr>#11 Matrix Antenna PIT detector</vt:lpstr>
      <vt:lpstr>NEXT STEPS</vt:lpstr>
      <vt:lpstr>Questions? / additional concepts?</vt:lpstr>
    </vt:vector>
  </TitlesOfParts>
  <Company>United States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ELW</dc:creator>
  <cp:lastModifiedBy>Barnes, Charles A CIV USARMY CENWW (USA)</cp:lastModifiedBy>
  <cp:revision>6</cp:revision>
  <dcterms:created xsi:type="dcterms:W3CDTF">2017-02-20T05:10:01Z</dcterms:created>
  <dcterms:modified xsi:type="dcterms:W3CDTF">2025-07-10T19:56:31Z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0x01010032C5E120726CB841B350551C3A7361E0</vt:lpwstr>
  </property>
  <property fmtid="{D5CDD505-2E9C-101B-9397-08002B2CF9AE}" pid="3" name="MediaServiceImageTags">
    <vt:lpwstr/>
  </property>
</Properties>
</file>